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87" r:id="rId2"/>
    <p:sldId id="275" r:id="rId3"/>
    <p:sldId id="265" r:id="rId4"/>
    <p:sldId id="273" r:id="rId5"/>
    <p:sldId id="276" r:id="rId6"/>
    <p:sldId id="274" r:id="rId7"/>
    <p:sldId id="281" r:id="rId8"/>
    <p:sldId id="283" r:id="rId9"/>
    <p:sldId id="280" r:id="rId10"/>
    <p:sldId id="284" r:id="rId11"/>
    <p:sldId id="28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4/6/2020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4/6/2020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4/6/2020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4/6/2020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4/6/2020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3" Type="http://schemas.openxmlformats.org/officeDocument/2006/relationships/image" Target="../media/image12.jpeg" /><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image" Target="../media/image13.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image" Target="../media/image10.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B8FE77-1724-0241-9596-17F62F13E8A4}"/>
              </a:ext>
            </a:extLst>
          </p:cNvPr>
          <p:cNvSpPr>
            <a:spLocks noGrp="1"/>
          </p:cNvSpPr>
          <p:nvPr>
            <p:ph type="title"/>
          </p:nvPr>
        </p:nvSpPr>
        <p:spPr>
          <a:xfrm>
            <a:off x="517236" y="646545"/>
            <a:ext cx="3936191" cy="2782455"/>
          </a:xfrm>
        </p:spPr>
        <p:txBody>
          <a:bodyPr>
            <a:normAutofit/>
          </a:bodyPr>
          <a:lstStyle/>
          <a:p>
            <a:r>
              <a:rPr lang="ru-RU" sz="3200" b="1">
                <a:solidFill>
                  <a:srgbClr val="C00000"/>
                </a:solidFill>
                <a:latin typeface="Times New Roman" panose="02020603050405020304" pitchFamily="18" charset="0"/>
                <a:cs typeface="Times New Roman" panose="02020603050405020304" pitchFamily="18" charset="0"/>
              </a:rPr>
              <a:t>Lesson: English </a:t>
            </a:r>
            <a:r>
              <a:rPr lang="ru-RU" sz="3200" b="1">
                <a:solidFill>
                  <a:srgbClr val="002060"/>
                </a:solidFill>
                <a:latin typeface="Times New Roman" panose="02020603050405020304" pitchFamily="18" charset="0"/>
                <a:cs typeface="Times New Roman" panose="02020603050405020304" pitchFamily="18" charset="0"/>
              </a:rPr>
              <a:t> Form:5</a:t>
            </a:r>
            <a:endParaRPr lang="ru-RU" sz="3200" b="1">
              <a:solidFill>
                <a:srgbClr val="C0000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F4F5D7AC-5C2D-1A42-B435-0193CD04371E}"/>
              </a:ext>
            </a:extLst>
          </p:cNvPr>
          <p:cNvSpPr>
            <a:spLocks noGrp="1"/>
          </p:cNvSpPr>
          <p:nvPr>
            <p:ph idx="1"/>
          </p:nvPr>
        </p:nvSpPr>
        <p:spPr>
          <a:xfrm rot="10800000" flipV="1">
            <a:off x="4957116" y="2068945"/>
            <a:ext cx="5917752" cy="2967024"/>
          </a:xfrm>
        </p:spPr>
        <p:txBody>
          <a:bodyPr>
            <a:normAutofit/>
          </a:bodyPr>
          <a:lstStyle/>
          <a:p>
            <a:pPr marL="0" indent="0">
              <a:buNone/>
            </a:pPr>
            <a:r>
              <a:rPr lang="ru-RU" sz="3600"/>
              <a:t>                         </a:t>
            </a:r>
            <a:r>
              <a:rPr lang="ru-RU" sz="3600" b="1">
                <a:solidFill>
                  <a:srgbClr val="002060"/>
                </a:solidFill>
                <a:latin typeface="Times New Roman" panose="02020603050405020304" pitchFamily="18" charset="0"/>
                <a:cs typeface="Times New Roman" panose="02020603050405020304" pitchFamily="18" charset="0"/>
              </a:rPr>
              <a:t>                   </a:t>
            </a:r>
            <a:r>
              <a:rPr lang="ru-RU" sz="4000" b="1">
                <a:solidFill>
                  <a:srgbClr val="002060"/>
                </a:solidFill>
                <a:latin typeface="Times New Roman" panose="02020603050405020304" pitchFamily="18" charset="0"/>
                <a:cs typeface="Times New Roman" panose="02020603050405020304" pitchFamily="18" charset="0"/>
              </a:rPr>
              <a:t>The 8 th of April       </a:t>
            </a:r>
            <a:r>
              <a:rPr lang="ru-RU" sz="4000" b="1">
                <a:solidFill>
                  <a:srgbClr val="C00000"/>
                </a:solidFill>
                <a:latin typeface="Times New Roman" panose="02020603050405020304" pitchFamily="18" charset="0"/>
                <a:cs typeface="Times New Roman" panose="02020603050405020304" pitchFamily="18" charset="0"/>
              </a:rPr>
              <a:t>Theme:My hobby</a:t>
            </a:r>
            <a:endParaRPr lang="ru-RU" sz="3600"/>
          </a:p>
        </p:txBody>
      </p:sp>
      <p:pic>
        <p:nvPicPr>
          <p:cNvPr id="4" name="Рисунок 4">
            <a:extLst>
              <a:ext uri="{FF2B5EF4-FFF2-40B4-BE49-F238E27FC236}">
                <a16:creationId xmlns:a16="http://schemas.microsoft.com/office/drawing/2014/main" id="{7CC5CD36-B904-9B4C-BB3E-545C2194286E}"/>
              </a:ext>
            </a:extLst>
          </p:cNvPr>
          <p:cNvPicPr>
            <a:picLocks noChangeAspect="1"/>
          </p:cNvPicPr>
          <p:nvPr/>
        </p:nvPicPr>
        <p:blipFill>
          <a:blip r:embed="rId2"/>
          <a:stretch>
            <a:fillRect/>
          </a:stretch>
        </p:blipFill>
        <p:spPr>
          <a:xfrm>
            <a:off x="279684" y="3836568"/>
            <a:ext cx="4173743" cy="2782454"/>
          </a:xfrm>
          <a:prstGeom prst="rect">
            <a:avLst/>
          </a:prstGeom>
        </p:spPr>
      </p:pic>
      <p:pic>
        <p:nvPicPr>
          <p:cNvPr id="15" name="Рисунок 15">
            <a:extLst>
              <a:ext uri="{FF2B5EF4-FFF2-40B4-BE49-F238E27FC236}">
                <a16:creationId xmlns:a16="http://schemas.microsoft.com/office/drawing/2014/main" id="{26CD9604-F4A5-844B-A04A-ED5BDBF0CEC5}"/>
              </a:ext>
            </a:extLst>
          </p:cNvPr>
          <p:cNvPicPr>
            <a:picLocks noChangeAspect="1"/>
          </p:cNvPicPr>
          <p:nvPr/>
        </p:nvPicPr>
        <p:blipFill>
          <a:blip r:embed="rId3"/>
          <a:stretch>
            <a:fillRect/>
          </a:stretch>
        </p:blipFill>
        <p:spPr>
          <a:xfrm>
            <a:off x="8793019" y="532962"/>
            <a:ext cx="2567708" cy="1513574"/>
          </a:xfrm>
          <a:prstGeom prst="rect">
            <a:avLst/>
          </a:prstGeom>
        </p:spPr>
      </p:pic>
    </p:spTree>
    <p:extLst>
      <p:ext uri="{BB962C8B-B14F-4D97-AF65-F5344CB8AC3E}">
        <p14:creationId xmlns:p14="http://schemas.microsoft.com/office/powerpoint/2010/main" val="2163721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2FA55-743B-5742-92FE-D8620A5F1FD7}"/>
              </a:ext>
            </a:extLst>
          </p:cNvPr>
          <p:cNvSpPr>
            <a:spLocks noGrp="1"/>
          </p:cNvSpPr>
          <p:nvPr>
            <p:ph type="title"/>
          </p:nvPr>
        </p:nvSpPr>
        <p:spPr>
          <a:xfrm>
            <a:off x="2198254" y="642594"/>
            <a:ext cx="8926945" cy="1460526"/>
          </a:xfrm>
        </p:spPr>
        <p:txBody>
          <a:bodyPr/>
          <a:lstStyle/>
          <a:p>
            <a:r>
              <a:rPr lang="ru-RU" b="1">
                <a:solidFill>
                  <a:srgbClr val="002060"/>
                </a:solidFill>
                <a:latin typeface="Times New Roman" panose="02020603050405020304" pitchFamily="18" charset="0"/>
                <a:cs typeface="Times New Roman" panose="02020603050405020304" pitchFamily="18" charset="0"/>
              </a:rPr>
              <a:t>Homework</a:t>
            </a:r>
          </a:p>
        </p:txBody>
      </p:sp>
      <p:sp>
        <p:nvSpPr>
          <p:cNvPr id="3" name="Content Placeholder 2">
            <a:extLst>
              <a:ext uri="{FF2B5EF4-FFF2-40B4-BE49-F238E27FC236}">
                <a16:creationId xmlns:a16="http://schemas.microsoft.com/office/drawing/2014/main" id="{F734F414-B461-A947-B006-CAB0751836AA}"/>
              </a:ext>
            </a:extLst>
          </p:cNvPr>
          <p:cNvSpPr>
            <a:spLocks noGrp="1"/>
          </p:cNvSpPr>
          <p:nvPr>
            <p:ph idx="1"/>
          </p:nvPr>
        </p:nvSpPr>
        <p:spPr>
          <a:xfrm>
            <a:off x="1540163" y="1921164"/>
            <a:ext cx="9111673" cy="4294241"/>
          </a:xfrm>
        </p:spPr>
        <p:txBody>
          <a:bodyPr>
            <a:normAutofit/>
          </a:bodyPr>
          <a:lstStyle/>
          <a:p>
            <a:pPr marL="0" indent="0">
              <a:buNone/>
            </a:pPr>
            <a:r>
              <a:rPr lang="ru-RU" sz="3600" b="1">
                <a:solidFill>
                  <a:srgbClr val="C00000"/>
                </a:solidFill>
                <a:latin typeface="Times New Roman" panose="02020603050405020304" pitchFamily="18" charset="0"/>
                <a:cs typeface="Times New Roman" panose="02020603050405020304" pitchFamily="18" charset="0"/>
              </a:rPr>
              <a:t>1. Learn by heart poem                                          2. Read the text</a:t>
            </a:r>
          </a:p>
        </p:txBody>
      </p:sp>
      <p:pic>
        <p:nvPicPr>
          <p:cNvPr id="4" name="Picture 4">
            <a:extLst>
              <a:ext uri="{FF2B5EF4-FFF2-40B4-BE49-F238E27FC236}">
                <a16:creationId xmlns:a16="http://schemas.microsoft.com/office/drawing/2014/main" id="{6565C874-2941-AF48-B415-28734205D41A}"/>
              </a:ext>
            </a:extLst>
          </p:cNvPr>
          <p:cNvPicPr>
            <a:picLocks noChangeAspect="1"/>
          </p:cNvPicPr>
          <p:nvPr/>
        </p:nvPicPr>
        <p:blipFill>
          <a:blip r:embed="rId2"/>
          <a:stretch>
            <a:fillRect/>
          </a:stretch>
        </p:blipFill>
        <p:spPr>
          <a:xfrm>
            <a:off x="8423563" y="4754881"/>
            <a:ext cx="3509816" cy="1830645"/>
          </a:xfrm>
          <a:prstGeom prst="rect">
            <a:avLst/>
          </a:prstGeom>
        </p:spPr>
      </p:pic>
      <p:pic>
        <p:nvPicPr>
          <p:cNvPr id="5" name="Picture 5">
            <a:extLst>
              <a:ext uri="{FF2B5EF4-FFF2-40B4-BE49-F238E27FC236}">
                <a16:creationId xmlns:a16="http://schemas.microsoft.com/office/drawing/2014/main" id="{8F7EFBE9-5D3C-F045-BC1B-AC1772DFFB54}"/>
              </a:ext>
            </a:extLst>
          </p:cNvPr>
          <p:cNvPicPr>
            <a:picLocks noChangeAspect="1"/>
          </p:cNvPicPr>
          <p:nvPr/>
        </p:nvPicPr>
        <p:blipFill>
          <a:blip r:embed="rId3"/>
          <a:stretch>
            <a:fillRect/>
          </a:stretch>
        </p:blipFill>
        <p:spPr>
          <a:xfrm>
            <a:off x="8855384" y="272475"/>
            <a:ext cx="2573611" cy="1460526"/>
          </a:xfrm>
          <a:prstGeom prst="rect">
            <a:avLst/>
          </a:prstGeom>
        </p:spPr>
      </p:pic>
    </p:spTree>
    <p:extLst>
      <p:ext uri="{BB962C8B-B14F-4D97-AF65-F5344CB8AC3E}">
        <p14:creationId xmlns:p14="http://schemas.microsoft.com/office/powerpoint/2010/main" val="251677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033FF1CE-024C-E149-BDC0-E2205F989722}"/>
              </a:ext>
            </a:extLst>
          </p:cNvPr>
          <p:cNvPicPr>
            <a:picLocks noChangeAspect="1"/>
          </p:cNvPicPr>
          <p:nvPr/>
        </p:nvPicPr>
        <p:blipFill>
          <a:blip r:embed="rId2"/>
          <a:stretch>
            <a:fillRect/>
          </a:stretch>
        </p:blipFill>
        <p:spPr>
          <a:xfrm>
            <a:off x="8312727" y="4414982"/>
            <a:ext cx="3695320" cy="2216726"/>
          </a:xfrm>
          <a:prstGeom prst="rect">
            <a:avLst/>
          </a:prstGeom>
        </p:spPr>
      </p:pic>
      <p:pic>
        <p:nvPicPr>
          <p:cNvPr id="9" name="Picture 9">
            <a:extLst>
              <a:ext uri="{FF2B5EF4-FFF2-40B4-BE49-F238E27FC236}">
                <a16:creationId xmlns:a16="http://schemas.microsoft.com/office/drawing/2014/main" id="{96045FA0-0617-8047-8FE9-3FA7E2A525BA}"/>
              </a:ext>
            </a:extLst>
          </p:cNvPr>
          <p:cNvPicPr>
            <a:picLocks noChangeAspect="1"/>
          </p:cNvPicPr>
          <p:nvPr/>
        </p:nvPicPr>
        <p:blipFill>
          <a:blip r:embed="rId3"/>
          <a:stretch>
            <a:fillRect/>
          </a:stretch>
        </p:blipFill>
        <p:spPr>
          <a:xfrm rot="10800000" flipV="1">
            <a:off x="9107054" y="387927"/>
            <a:ext cx="2770909" cy="1386452"/>
          </a:xfrm>
          <a:prstGeom prst="rect">
            <a:avLst/>
          </a:prstGeom>
        </p:spPr>
      </p:pic>
      <p:sp>
        <p:nvSpPr>
          <p:cNvPr id="12" name="TextBox 11">
            <a:extLst>
              <a:ext uri="{FF2B5EF4-FFF2-40B4-BE49-F238E27FC236}">
                <a16:creationId xmlns:a16="http://schemas.microsoft.com/office/drawing/2014/main" id="{81B5C3FE-AB72-794E-9732-F1DC93FCB1D2}"/>
              </a:ext>
            </a:extLst>
          </p:cNvPr>
          <p:cNvSpPr txBox="1"/>
          <p:nvPr/>
        </p:nvSpPr>
        <p:spPr>
          <a:xfrm rot="11420757" flipV="1">
            <a:off x="-1158812" y="4964495"/>
            <a:ext cx="4451222" cy="2145230"/>
          </a:xfrm>
          <a:prstGeom prst="rect">
            <a:avLst/>
          </a:prstGeom>
          <a:noFill/>
        </p:spPr>
        <p:txBody>
          <a:bodyPr wrap="square">
            <a:spAutoFit/>
          </a:bodyPr>
          <a:lstStyle/>
          <a:p>
            <a:endParaRPr lang="ru-RU"/>
          </a:p>
        </p:txBody>
      </p:sp>
      <p:sp>
        <p:nvSpPr>
          <p:cNvPr id="14" name="Title 13">
            <a:extLst>
              <a:ext uri="{FF2B5EF4-FFF2-40B4-BE49-F238E27FC236}">
                <a16:creationId xmlns:a16="http://schemas.microsoft.com/office/drawing/2014/main" id="{8EDFEE27-F9BA-4044-8547-AD31B76DCE99}"/>
              </a:ext>
            </a:extLst>
          </p:cNvPr>
          <p:cNvSpPr>
            <a:spLocks noGrp="1"/>
          </p:cNvSpPr>
          <p:nvPr>
            <p:ph type="title"/>
          </p:nvPr>
        </p:nvSpPr>
        <p:spPr>
          <a:xfrm>
            <a:off x="1066799" y="2088416"/>
            <a:ext cx="10058400" cy="2012529"/>
          </a:xfrm>
        </p:spPr>
        <p:txBody>
          <a:bodyPr>
            <a:normAutofit/>
          </a:bodyPr>
          <a:lstStyle/>
          <a:p>
            <a:r>
              <a:rPr lang="ru-RU" sz="5400" b="1">
                <a:solidFill>
                  <a:srgbClr val="C00000"/>
                </a:solidFill>
                <a:latin typeface="Times New Roman" panose="02020603050405020304" pitchFamily="18" charset="0"/>
                <a:cs typeface="Times New Roman" panose="02020603050405020304" pitchFamily="18" charset="0"/>
              </a:rPr>
              <a:t>Thank you for your attention!!!</a:t>
            </a:r>
          </a:p>
        </p:txBody>
      </p:sp>
    </p:spTree>
    <p:extLst>
      <p:ext uri="{BB962C8B-B14F-4D97-AF65-F5344CB8AC3E}">
        <p14:creationId xmlns:p14="http://schemas.microsoft.com/office/powerpoint/2010/main" val="2060159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28047-3805-144F-B0B4-1230349F499F}"/>
              </a:ext>
            </a:extLst>
          </p:cNvPr>
          <p:cNvSpPr>
            <a:spLocks noGrp="1"/>
          </p:cNvSpPr>
          <p:nvPr>
            <p:ph type="title"/>
          </p:nvPr>
        </p:nvSpPr>
        <p:spPr/>
        <p:txBody>
          <a:bodyPr/>
          <a:lstStyle/>
          <a:p>
            <a:r>
              <a:rPr lang="ru-RU" b="1">
                <a:solidFill>
                  <a:srgbClr val="002060"/>
                </a:solidFill>
              </a:rPr>
              <a:t>The aims of the lesson</a:t>
            </a:r>
          </a:p>
        </p:txBody>
      </p:sp>
      <p:sp>
        <p:nvSpPr>
          <p:cNvPr id="3" name="Content Placeholder 2">
            <a:extLst>
              <a:ext uri="{FF2B5EF4-FFF2-40B4-BE49-F238E27FC236}">
                <a16:creationId xmlns:a16="http://schemas.microsoft.com/office/drawing/2014/main" id="{D81FAA95-BC89-5247-9CB4-2E976ED5B270}"/>
              </a:ext>
            </a:extLst>
          </p:cNvPr>
          <p:cNvSpPr>
            <a:spLocks noGrp="1"/>
          </p:cNvSpPr>
          <p:nvPr>
            <p:ph idx="1"/>
          </p:nvPr>
        </p:nvSpPr>
        <p:spPr/>
        <p:txBody>
          <a:bodyPr>
            <a:normAutofit/>
          </a:bodyPr>
          <a:lstStyle/>
          <a:p>
            <a:pPr marL="0" indent="0">
              <a:buNone/>
            </a:pPr>
            <a:r>
              <a:rPr lang="ru-RU" sz="4800">
                <a:solidFill>
                  <a:srgbClr val="C00000"/>
                </a:solidFill>
                <a:latin typeface="Times New Roman" panose="02020603050405020304" pitchFamily="18" charset="0"/>
                <a:cs typeface="Times New Roman" panose="02020603050405020304" pitchFamily="18" charset="0"/>
              </a:rPr>
              <a:t>The students will be able to ask and answer questions about their hobbies and free time.</a:t>
            </a:r>
          </a:p>
        </p:txBody>
      </p:sp>
      <p:pic>
        <p:nvPicPr>
          <p:cNvPr id="4" name="Picture 4">
            <a:extLst>
              <a:ext uri="{FF2B5EF4-FFF2-40B4-BE49-F238E27FC236}">
                <a16:creationId xmlns:a16="http://schemas.microsoft.com/office/drawing/2014/main" id="{7DBE4DF2-F582-E044-A309-EF2BB29B6252}"/>
              </a:ext>
            </a:extLst>
          </p:cNvPr>
          <p:cNvPicPr>
            <a:picLocks noChangeAspect="1"/>
          </p:cNvPicPr>
          <p:nvPr/>
        </p:nvPicPr>
        <p:blipFill>
          <a:blip r:embed="rId2"/>
          <a:stretch>
            <a:fillRect/>
          </a:stretch>
        </p:blipFill>
        <p:spPr>
          <a:xfrm>
            <a:off x="6429375" y="4378035"/>
            <a:ext cx="4695825" cy="1657005"/>
          </a:xfrm>
          <a:prstGeom prst="rect">
            <a:avLst/>
          </a:prstGeom>
        </p:spPr>
      </p:pic>
    </p:spTree>
    <p:extLst>
      <p:ext uri="{BB962C8B-B14F-4D97-AF65-F5344CB8AC3E}">
        <p14:creationId xmlns:p14="http://schemas.microsoft.com/office/powerpoint/2010/main" val="224607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40223-D4FD-C14B-92C4-6760EBD6FC63}"/>
              </a:ext>
            </a:extLst>
          </p:cNvPr>
          <p:cNvSpPr>
            <a:spLocks noGrp="1"/>
          </p:cNvSpPr>
          <p:nvPr>
            <p:ph type="title"/>
          </p:nvPr>
        </p:nvSpPr>
        <p:spPr>
          <a:xfrm>
            <a:off x="4285672" y="822960"/>
            <a:ext cx="6839527" cy="1280160"/>
          </a:xfrm>
        </p:spPr>
        <p:txBody>
          <a:bodyPr>
            <a:normAutofit/>
          </a:bodyPr>
          <a:lstStyle/>
          <a:p>
            <a:r>
              <a:rPr lang="ru-RU" sz="6000" b="1">
                <a:solidFill>
                  <a:srgbClr val="002060"/>
                </a:solidFill>
                <a:latin typeface="Times New Roman" panose="02020603050405020304" pitchFamily="18" charset="0"/>
                <a:cs typeface="Times New Roman" panose="02020603050405020304" pitchFamily="18" charset="0"/>
              </a:rPr>
              <a:t>Hobby</a:t>
            </a:r>
          </a:p>
        </p:txBody>
      </p:sp>
      <p:sp>
        <p:nvSpPr>
          <p:cNvPr id="5" name="Content Placeholder 4">
            <a:extLst>
              <a:ext uri="{FF2B5EF4-FFF2-40B4-BE49-F238E27FC236}">
                <a16:creationId xmlns:a16="http://schemas.microsoft.com/office/drawing/2014/main" id="{6ABAB9FC-DBEB-C349-B12C-F83A65DD95E8}"/>
              </a:ext>
            </a:extLst>
          </p:cNvPr>
          <p:cNvSpPr>
            <a:spLocks noGrp="1"/>
          </p:cNvSpPr>
          <p:nvPr>
            <p:ph idx="1"/>
          </p:nvPr>
        </p:nvSpPr>
        <p:spPr/>
        <p:txBody>
          <a:bodyPr>
            <a:normAutofit/>
          </a:bodyPr>
          <a:lstStyle/>
          <a:p>
            <a:pPr marL="0" indent="0">
              <a:buNone/>
            </a:pPr>
            <a:r>
              <a:rPr lang="ru-RU" sz="4800">
                <a:solidFill>
                  <a:srgbClr val="C00000"/>
                </a:solidFill>
                <a:latin typeface="Times New Roman" panose="02020603050405020304" pitchFamily="18" charset="0"/>
                <a:cs typeface="Times New Roman" panose="02020603050405020304" pitchFamily="18" charset="0"/>
              </a:rPr>
              <a:t>is a favourite pastime of a person.  «Twice happy is the man who has a hobby, for he has two worlds to live in».</a:t>
            </a:r>
            <a:r>
              <a:rPr lang="ru-RU" sz="3600">
                <a:latin typeface="Times New Roman" panose="02020603050405020304" pitchFamily="18" charset="0"/>
                <a:cs typeface="Times New Roman" panose="02020603050405020304" pitchFamily="18" charset="0"/>
              </a:rPr>
              <a:t>                                                         </a:t>
            </a:r>
          </a:p>
        </p:txBody>
      </p:sp>
      <p:pic>
        <p:nvPicPr>
          <p:cNvPr id="3" name="Picture 3">
            <a:extLst>
              <a:ext uri="{FF2B5EF4-FFF2-40B4-BE49-F238E27FC236}">
                <a16:creationId xmlns:a16="http://schemas.microsoft.com/office/drawing/2014/main" id="{7C5B8F55-B6C3-304F-8847-1DC8436FAECB}"/>
              </a:ext>
            </a:extLst>
          </p:cNvPr>
          <p:cNvPicPr>
            <a:picLocks noChangeAspect="1"/>
          </p:cNvPicPr>
          <p:nvPr/>
        </p:nvPicPr>
        <p:blipFill>
          <a:blip r:embed="rId2"/>
          <a:stretch>
            <a:fillRect/>
          </a:stretch>
        </p:blipFill>
        <p:spPr>
          <a:xfrm>
            <a:off x="7981005" y="4470399"/>
            <a:ext cx="3878486" cy="2032000"/>
          </a:xfrm>
          <a:prstGeom prst="rect">
            <a:avLst/>
          </a:prstGeom>
        </p:spPr>
      </p:pic>
    </p:spTree>
    <p:extLst>
      <p:ext uri="{BB962C8B-B14F-4D97-AF65-F5344CB8AC3E}">
        <p14:creationId xmlns:p14="http://schemas.microsoft.com/office/powerpoint/2010/main" val="347283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41F2C-5398-B54D-8EBA-AE91DE9CA116}"/>
              </a:ext>
            </a:extLst>
          </p:cNvPr>
          <p:cNvSpPr>
            <a:spLocks noGrp="1"/>
          </p:cNvSpPr>
          <p:nvPr>
            <p:ph type="title"/>
          </p:nvPr>
        </p:nvSpPr>
        <p:spPr/>
        <p:txBody>
          <a:bodyPr/>
          <a:lstStyle/>
          <a:p>
            <a:endParaRPr lang="ru-RU"/>
          </a:p>
        </p:txBody>
      </p:sp>
      <p:pic>
        <p:nvPicPr>
          <p:cNvPr id="4" name="Picture 4">
            <a:extLst>
              <a:ext uri="{FF2B5EF4-FFF2-40B4-BE49-F238E27FC236}">
                <a16:creationId xmlns:a16="http://schemas.microsoft.com/office/drawing/2014/main" id="{BA9574DA-96EC-8E40-B8FC-B9C4A3460423}"/>
              </a:ext>
            </a:extLst>
          </p:cNvPr>
          <p:cNvPicPr>
            <a:picLocks noGrp="1" noChangeAspect="1"/>
          </p:cNvPicPr>
          <p:nvPr>
            <p:ph idx="1"/>
          </p:nvPr>
        </p:nvPicPr>
        <p:blipFill>
          <a:blip r:embed="rId2"/>
          <a:stretch>
            <a:fillRect/>
          </a:stretch>
        </p:blipFill>
        <p:spPr>
          <a:xfrm>
            <a:off x="0" y="129309"/>
            <a:ext cx="12413673" cy="7111999"/>
          </a:xfrm>
        </p:spPr>
      </p:pic>
    </p:spTree>
    <p:extLst>
      <p:ext uri="{BB962C8B-B14F-4D97-AF65-F5344CB8AC3E}">
        <p14:creationId xmlns:p14="http://schemas.microsoft.com/office/powerpoint/2010/main" val="125947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D5799-F5E4-AE48-86E5-762EA66053FC}"/>
              </a:ext>
            </a:extLst>
          </p:cNvPr>
          <p:cNvSpPr>
            <a:spLocks noGrp="1"/>
          </p:cNvSpPr>
          <p:nvPr>
            <p:ph type="title"/>
          </p:nvPr>
        </p:nvSpPr>
        <p:spPr>
          <a:xfrm>
            <a:off x="1066800" y="337126"/>
            <a:ext cx="10737273" cy="983476"/>
          </a:xfrm>
        </p:spPr>
        <p:txBody>
          <a:bodyPr>
            <a:normAutofit fontScale="90000"/>
          </a:bodyPr>
          <a:lstStyle/>
          <a:p>
            <a:r>
              <a:rPr lang="ru-RU" sz="6000" b="1">
                <a:solidFill>
                  <a:srgbClr val="002060"/>
                </a:solidFill>
                <a:latin typeface="Times New Roman" panose="02020603050405020304" pitchFamily="18" charset="0"/>
                <a:cs typeface="Times New Roman" panose="02020603050405020304" pitchFamily="18" charset="0"/>
              </a:rPr>
              <a:t>Hobby is…..</a:t>
            </a:r>
            <a:br>
              <a:rPr lang="ru-RU" b="1">
                <a:solidFill>
                  <a:srgbClr val="002060"/>
                </a:solidFill>
                <a:latin typeface="Times New Roman" panose="02020603050405020304" pitchFamily="18" charset="0"/>
                <a:cs typeface="Times New Roman" panose="02020603050405020304" pitchFamily="18" charset="0"/>
              </a:rPr>
            </a:br>
            <a:endParaRPr lang="ru-RU" b="1">
              <a:solidFill>
                <a:srgbClr val="002060"/>
              </a:solidFill>
              <a:latin typeface="Times New Roman" panose="02020603050405020304" pitchFamily="18" charset="0"/>
              <a:cs typeface="Times New Roman" panose="02020603050405020304" pitchFamily="18" charset="0"/>
            </a:endParaRPr>
          </a:p>
        </p:txBody>
      </p:sp>
      <p:pic>
        <p:nvPicPr>
          <p:cNvPr id="4" name="Picture 4">
            <a:extLst>
              <a:ext uri="{FF2B5EF4-FFF2-40B4-BE49-F238E27FC236}">
                <a16:creationId xmlns:a16="http://schemas.microsoft.com/office/drawing/2014/main" id="{3F594850-3F01-9749-8348-41BA35661DDC}"/>
              </a:ext>
            </a:extLst>
          </p:cNvPr>
          <p:cNvPicPr>
            <a:picLocks noGrp="1" noChangeAspect="1"/>
          </p:cNvPicPr>
          <p:nvPr>
            <p:ph idx="1"/>
          </p:nvPr>
        </p:nvPicPr>
        <p:blipFill>
          <a:blip r:embed="rId2"/>
          <a:stretch>
            <a:fillRect/>
          </a:stretch>
        </p:blipFill>
        <p:spPr>
          <a:xfrm>
            <a:off x="0" y="1071418"/>
            <a:ext cx="12062691" cy="5786582"/>
          </a:xfrm>
        </p:spPr>
      </p:pic>
    </p:spTree>
    <p:extLst>
      <p:ext uri="{BB962C8B-B14F-4D97-AF65-F5344CB8AC3E}">
        <p14:creationId xmlns:p14="http://schemas.microsoft.com/office/powerpoint/2010/main" val="1331001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1637711B-AE7D-5949-93EC-080268F7A649}"/>
              </a:ext>
            </a:extLst>
          </p:cNvPr>
          <p:cNvPicPr>
            <a:picLocks noGrp="1" noChangeAspect="1"/>
          </p:cNvPicPr>
          <p:nvPr>
            <p:ph idx="1"/>
          </p:nvPr>
        </p:nvPicPr>
        <p:blipFill>
          <a:blip r:embed="rId2"/>
          <a:stretch>
            <a:fillRect/>
          </a:stretch>
        </p:blipFill>
        <p:spPr>
          <a:xfrm>
            <a:off x="147782" y="1641764"/>
            <a:ext cx="12044218" cy="5216236"/>
          </a:xfrm>
        </p:spPr>
      </p:pic>
      <p:sp>
        <p:nvSpPr>
          <p:cNvPr id="5" name="Title 4">
            <a:extLst>
              <a:ext uri="{FF2B5EF4-FFF2-40B4-BE49-F238E27FC236}">
                <a16:creationId xmlns:a16="http://schemas.microsoft.com/office/drawing/2014/main" id="{EF6ECA0B-37B3-964C-9011-A42586E8DD3F}"/>
              </a:ext>
            </a:extLst>
          </p:cNvPr>
          <p:cNvSpPr>
            <a:spLocks noGrp="1"/>
          </p:cNvSpPr>
          <p:nvPr>
            <p:ph type="title"/>
          </p:nvPr>
        </p:nvSpPr>
        <p:spPr>
          <a:xfrm>
            <a:off x="4064000" y="642594"/>
            <a:ext cx="7061200" cy="999170"/>
          </a:xfrm>
        </p:spPr>
        <p:txBody>
          <a:bodyPr>
            <a:normAutofit/>
          </a:bodyPr>
          <a:lstStyle/>
          <a:p>
            <a:r>
              <a:rPr lang="ru-RU" b="1">
                <a:solidFill>
                  <a:srgbClr val="002060"/>
                </a:solidFill>
                <a:latin typeface="Times New Roman" panose="02020603050405020304" pitchFamily="18" charset="0"/>
                <a:cs typeface="Times New Roman" panose="02020603050405020304" pitchFamily="18" charset="0"/>
              </a:rPr>
              <a:t>My hobby</a:t>
            </a:r>
          </a:p>
        </p:txBody>
      </p:sp>
    </p:spTree>
    <p:extLst>
      <p:ext uri="{BB962C8B-B14F-4D97-AF65-F5344CB8AC3E}">
        <p14:creationId xmlns:p14="http://schemas.microsoft.com/office/powerpoint/2010/main" val="2159993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BCF3F-1268-6B45-A28B-9BC6D1E0BC84}"/>
              </a:ext>
            </a:extLst>
          </p:cNvPr>
          <p:cNvSpPr>
            <a:spLocks noGrp="1"/>
          </p:cNvSpPr>
          <p:nvPr>
            <p:ph type="title"/>
          </p:nvPr>
        </p:nvSpPr>
        <p:spPr>
          <a:xfrm rot="10800000" flipV="1">
            <a:off x="2105891" y="-246411"/>
            <a:ext cx="10912886" cy="2598302"/>
          </a:xfrm>
        </p:spPr>
        <p:txBody>
          <a:bodyPr/>
          <a:lstStyle/>
          <a:p>
            <a:r>
              <a:rPr lang="ru-RU" b="1">
                <a:solidFill>
                  <a:srgbClr val="002060"/>
                </a:solidFill>
                <a:latin typeface="Times New Roman" panose="02020603050405020304" pitchFamily="18" charset="0"/>
                <a:cs typeface="Times New Roman" panose="02020603050405020304" pitchFamily="18" charset="0"/>
              </a:rPr>
              <a:t>Hobby poem</a:t>
            </a:r>
          </a:p>
        </p:txBody>
      </p:sp>
      <p:sp>
        <p:nvSpPr>
          <p:cNvPr id="3" name="Content Placeholder 2">
            <a:extLst>
              <a:ext uri="{FF2B5EF4-FFF2-40B4-BE49-F238E27FC236}">
                <a16:creationId xmlns:a16="http://schemas.microsoft.com/office/drawing/2014/main" id="{03FBE2A6-335E-4149-9ABC-7C5E5E1495B1}"/>
              </a:ext>
            </a:extLst>
          </p:cNvPr>
          <p:cNvSpPr>
            <a:spLocks noGrp="1"/>
          </p:cNvSpPr>
          <p:nvPr>
            <p:ph idx="1"/>
          </p:nvPr>
        </p:nvSpPr>
        <p:spPr>
          <a:xfrm>
            <a:off x="720435" y="1385455"/>
            <a:ext cx="10275455" cy="4797367"/>
          </a:xfrm>
        </p:spPr>
        <p:txBody>
          <a:bodyPr>
            <a:normAutofit/>
          </a:bodyPr>
          <a:lstStyle/>
          <a:p>
            <a:pPr marL="0" indent="0">
              <a:buNone/>
            </a:pPr>
            <a:r>
              <a:rPr lang="ru-RU" sz="3600" b="1">
                <a:solidFill>
                  <a:srgbClr val="C00000"/>
                </a:solidFill>
                <a:latin typeface="Times New Roman" panose="02020603050405020304" pitchFamily="18" charset="0"/>
                <a:cs typeface="Times New Roman" panose="02020603050405020304" pitchFamily="18" charset="0"/>
              </a:rPr>
              <a:t>Mary dances, Nick plays hockey                                James likes reading, Ann likes to eat                           Ron likes singing , Kate likes listening                   Sam likes feeding his parrot Pete                           John is fond of drawing  comics                               When the lessons all are done                      Everybody has a hobby                                          Have you got your own   one</a:t>
            </a:r>
          </a:p>
        </p:txBody>
      </p:sp>
      <p:pic>
        <p:nvPicPr>
          <p:cNvPr id="4" name="Picture 4">
            <a:extLst>
              <a:ext uri="{FF2B5EF4-FFF2-40B4-BE49-F238E27FC236}">
                <a16:creationId xmlns:a16="http://schemas.microsoft.com/office/drawing/2014/main" id="{E9297053-E087-E841-AA5D-62BAC582D86A}"/>
              </a:ext>
            </a:extLst>
          </p:cNvPr>
          <p:cNvPicPr>
            <a:picLocks noChangeAspect="1"/>
          </p:cNvPicPr>
          <p:nvPr/>
        </p:nvPicPr>
        <p:blipFill>
          <a:blip r:embed="rId2"/>
          <a:stretch>
            <a:fillRect/>
          </a:stretch>
        </p:blipFill>
        <p:spPr>
          <a:xfrm>
            <a:off x="7204364" y="4433455"/>
            <a:ext cx="4696690" cy="2082082"/>
          </a:xfrm>
          <a:prstGeom prst="rect">
            <a:avLst/>
          </a:prstGeom>
        </p:spPr>
      </p:pic>
    </p:spTree>
    <p:extLst>
      <p:ext uri="{BB962C8B-B14F-4D97-AF65-F5344CB8AC3E}">
        <p14:creationId xmlns:p14="http://schemas.microsoft.com/office/powerpoint/2010/main" val="221439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3DF4-F9DD-FE47-A336-A6E76E286DCB}"/>
              </a:ext>
            </a:extLst>
          </p:cNvPr>
          <p:cNvSpPr>
            <a:spLocks noGrp="1"/>
          </p:cNvSpPr>
          <p:nvPr>
            <p:ph type="title"/>
          </p:nvPr>
        </p:nvSpPr>
        <p:spPr>
          <a:xfrm>
            <a:off x="1066800" y="642594"/>
            <a:ext cx="10058400" cy="946061"/>
          </a:xfrm>
        </p:spPr>
        <p:txBody>
          <a:bodyPr/>
          <a:lstStyle/>
          <a:p>
            <a:r>
              <a:rPr lang="ru-RU" b="1">
                <a:solidFill>
                  <a:srgbClr val="002060"/>
                </a:solidFill>
                <a:latin typeface="Times New Roman" panose="02020603050405020304" pitchFamily="18" charset="0"/>
                <a:cs typeface="Times New Roman" panose="02020603050405020304" pitchFamily="18" charset="0"/>
              </a:rPr>
              <a:t>Answer the questions</a:t>
            </a:r>
          </a:p>
        </p:txBody>
      </p:sp>
      <p:sp>
        <p:nvSpPr>
          <p:cNvPr id="3" name="Content Placeholder 2">
            <a:extLst>
              <a:ext uri="{FF2B5EF4-FFF2-40B4-BE49-F238E27FC236}">
                <a16:creationId xmlns:a16="http://schemas.microsoft.com/office/drawing/2014/main" id="{A5F4AD77-A5AD-DC48-A30E-47E06F049A4E}"/>
              </a:ext>
            </a:extLst>
          </p:cNvPr>
          <p:cNvSpPr>
            <a:spLocks noGrp="1"/>
          </p:cNvSpPr>
          <p:nvPr>
            <p:ph idx="1"/>
          </p:nvPr>
        </p:nvSpPr>
        <p:spPr>
          <a:xfrm>
            <a:off x="609600" y="1588655"/>
            <a:ext cx="10330873" cy="5217879"/>
          </a:xfrm>
        </p:spPr>
        <p:txBody>
          <a:bodyPr>
            <a:normAutofit/>
          </a:bodyPr>
          <a:lstStyle/>
          <a:p>
            <a:pPr marL="0" indent="0">
              <a:buNone/>
            </a:pPr>
            <a:r>
              <a:rPr lang="ru-RU" sz="3600" b="1">
                <a:solidFill>
                  <a:srgbClr val="C00000"/>
                </a:solidFill>
                <a:latin typeface="Times New Roman" panose="02020603050405020304" pitchFamily="18" charset="0"/>
                <a:cs typeface="Times New Roman" panose="02020603050405020304" pitchFamily="18" charset="0"/>
              </a:rPr>
              <a:t>1.What is you hobby?                                          2.How often do you practice it?                               3.Is your hobby expensive or cheap?                   4.What do you think  is the most popular hobbies in your country?                                                                5. Has any your hobbies  brought you pleasure  and success?                                                             </a:t>
            </a:r>
          </a:p>
        </p:txBody>
      </p:sp>
      <p:pic>
        <p:nvPicPr>
          <p:cNvPr id="4" name="Picture 4">
            <a:extLst>
              <a:ext uri="{FF2B5EF4-FFF2-40B4-BE49-F238E27FC236}">
                <a16:creationId xmlns:a16="http://schemas.microsoft.com/office/drawing/2014/main" id="{E4FA1C33-0380-5941-B1A6-6793F81E00A9}"/>
              </a:ext>
            </a:extLst>
          </p:cNvPr>
          <p:cNvPicPr>
            <a:picLocks noChangeAspect="1"/>
          </p:cNvPicPr>
          <p:nvPr/>
        </p:nvPicPr>
        <p:blipFill>
          <a:blip r:embed="rId2"/>
          <a:stretch>
            <a:fillRect/>
          </a:stretch>
        </p:blipFill>
        <p:spPr>
          <a:xfrm>
            <a:off x="7887855" y="4918560"/>
            <a:ext cx="3990109" cy="1477171"/>
          </a:xfrm>
          <a:prstGeom prst="rect">
            <a:avLst/>
          </a:prstGeom>
        </p:spPr>
      </p:pic>
    </p:spTree>
    <p:extLst>
      <p:ext uri="{BB962C8B-B14F-4D97-AF65-F5344CB8AC3E}">
        <p14:creationId xmlns:p14="http://schemas.microsoft.com/office/powerpoint/2010/main" val="2132540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74B95-78BE-6E47-8369-4F366EFF41BF}"/>
              </a:ext>
            </a:extLst>
          </p:cNvPr>
          <p:cNvSpPr>
            <a:spLocks noGrp="1"/>
          </p:cNvSpPr>
          <p:nvPr>
            <p:ph type="title"/>
          </p:nvPr>
        </p:nvSpPr>
        <p:spPr>
          <a:xfrm>
            <a:off x="1644073" y="720436"/>
            <a:ext cx="9882908" cy="960583"/>
          </a:xfrm>
        </p:spPr>
        <p:txBody>
          <a:bodyPr>
            <a:normAutofit/>
          </a:bodyPr>
          <a:lstStyle/>
          <a:p>
            <a:r>
              <a:rPr lang="ru-RU" sz="3600" b="1">
                <a:solidFill>
                  <a:srgbClr val="002060"/>
                </a:solidFill>
                <a:latin typeface="Times New Roman" panose="02020603050405020304" pitchFamily="18" charset="0"/>
                <a:cs typeface="Times New Roman" panose="02020603050405020304" pitchFamily="18" charset="0"/>
              </a:rPr>
              <a:t>Conclusion of the lesson</a:t>
            </a:r>
          </a:p>
        </p:txBody>
      </p:sp>
      <p:sp>
        <p:nvSpPr>
          <p:cNvPr id="3" name="Content Placeholder 2">
            <a:extLst>
              <a:ext uri="{FF2B5EF4-FFF2-40B4-BE49-F238E27FC236}">
                <a16:creationId xmlns:a16="http://schemas.microsoft.com/office/drawing/2014/main" id="{4D762421-4946-804D-BB1F-5F09A78BD791}"/>
              </a:ext>
            </a:extLst>
          </p:cNvPr>
          <p:cNvSpPr>
            <a:spLocks noGrp="1"/>
          </p:cNvSpPr>
          <p:nvPr>
            <p:ph idx="1"/>
          </p:nvPr>
        </p:nvSpPr>
        <p:spPr>
          <a:xfrm>
            <a:off x="1254991" y="1874981"/>
            <a:ext cx="9682018" cy="4230254"/>
          </a:xfrm>
        </p:spPr>
        <p:txBody>
          <a:bodyPr>
            <a:normAutofit/>
          </a:bodyPr>
          <a:lstStyle/>
          <a:p>
            <a:pPr marL="0" indent="0">
              <a:buNone/>
            </a:pPr>
            <a:r>
              <a:rPr lang="ru-RU" sz="3600" b="1">
                <a:solidFill>
                  <a:srgbClr val="C00000"/>
                </a:solidFill>
                <a:latin typeface="Times New Roman" panose="02020603050405020304" pitchFamily="18" charset="0"/>
                <a:cs typeface="Times New Roman" panose="02020603050405020304" pitchFamily="18" charset="0"/>
              </a:rPr>
              <a:t>Speak about our hobbies                                      Learn new words                                                                Read and listen to the text                                                   Answer the questions                                                 Read the poem </a:t>
            </a:r>
          </a:p>
        </p:txBody>
      </p:sp>
      <p:pic>
        <p:nvPicPr>
          <p:cNvPr id="4" name="Picture 4">
            <a:extLst>
              <a:ext uri="{FF2B5EF4-FFF2-40B4-BE49-F238E27FC236}">
                <a16:creationId xmlns:a16="http://schemas.microsoft.com/office/drawing/2014/main" id="{73F1DD8A-23D1-DA4B-BC01-ECD9CB8EBED6}"/>
              </a:ext>
            </a:extLst>
          </p:cNvPr>
          <p:cNvPicPr>
            <a:picLocks noChangeAspect="1"/>
          </p:cNvPicPr>
          <p:nvPr/>
        </p:nvPicPr>
        <p:blipFill>
          <a:blip r:embed="rId2"/>
          <a:stretch>
            <a:fillRect/>
          </a:stretch>
        </p:blipFill>
        <p:spPr>
          <a:xfrm>
            <a:off x="7875155" y="3990109"/>
            <a:ext cx="4084782" cy="2604655"/>
          </a:xfrm>
          <a:prstGeom prst="rect">
            <a:avLst/>
          </a:prstGeom>
        </p:spPr>
      </p:pic>
      <p:pic>
        <p:nvPicPr>
          <p:cNvPr id="6" name="Picture 6">
            <a:extLst>
              <a:ext uri="{FF2B5EF4-FFF2-40B4-BE49-F238E27FC236}">
                <a16:creationId xmlns:a16="http://schemas.microsoft.com/office/drawing/2014/main" id="{F28B0218-90D4-BF46-8CEA-68DB188D8645}"/>
              </a:ext>
            </a:extLst>
          </p:cNvPr>
          <p:cNvPicPr>
            <a:picLocks noChangeAspect="1"/>
          </p:cNvPicPr>
          <p:nvPr/>
        </p:nvPicPr>
        <p:blipFill>
          <a:blip r:embed="rId3"/>
          <a:stretch>
            <a:fillRect/>
          </a:stretch>
        </p:blipFill>
        <p:spPr>
          <a:xfrm flipH="1">
            <a:off x="9252525" y="263236"/>
            <a:ext cx="2590803" cy="1646382"/>
          </a:xfrm>
          <a:prstGeom prst="rect">
            <a:avLst/>
          </a:prstGeom>
        </p:spPr>
      </p:pic>
    </p:spTree>
    <p:extLst>
      <p:ext uri="{BB962C8B-B14F-4D97-AF65-F5344CB8AC3E}">
        <p14:creationId xmlns:p14="http://schemas.microsoft.com/office/powerpoint/2010/main" val="642760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Широкоэкранный</PresentationFormat>
  <Slides>11</Slides>
  <Notes>0</Notes>
  <HiddenSlides>0</HiddenSlide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Savon</vt:lpstr>
      <vt:lpstr>Lesson: English  Form:5</vt:lpstr>
      <vt:lpstr>The aims of the lesson</vt:lpstr>
      <vt:lpstr>Hobby</vt:lpstr>
      <vt:lpstr>Презентация PowerPoint</vt:lpstr>
      <vt:lpstr>Hobby is….. </vt:lpstr>
      <vt:lpstr>My hobby</vt:lpstr>
      <vt:lpstr>Hobby poem</vt:lpstr>
      <vt:lpstr>Answer the questions</vt:lpstr>
      <vt:lpstr>Conclusion of the lesson</vt:lpstr>
      <vt:lpstr>Homework</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zholdoshbekovagulzat@gmail.com</dc:creator>
  <cp:lastModifiedBy>zholdoshbekovagulzat@gmail.com</cp:lastModifiedBy>
  <cp:revision>44</cp:revision>
  <dcterms:created xsi:type="dcterms:W3CDTF">2020-03-27T09:25:10Z</dcterms:created>
  <dcterms:modified xsi:type="dcterms:W3CDTF">2020-04-06T06:53:39Z</dcterms:modified>
</cp:coreProperties>
</file>