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autoCompressPictures="0">
  <p:sldMasterIdLst>
    <p:sldMasterId id="2147483660" r:id="rId1"/>
  </p:sldMasterIdLst>
  <p:notesMasterIdLst>
    <p:notesMasterId r:id="rId2"/>
  </p:notesMasterIdLst>
  <p:sldIdLst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</p:sldIdLst>
  <p:sldSz type="screen16x9" cy="6858000" cx="12192000"/>
  <p:notesSz cx="6858000" cy="9144000"/>
  <p:defaultTextStyle>
    <a:defPPr>
      <a:defRPr lang="en-US"/>
    </a:defPPr>
    <a:lvl1pPr algn="l" defTabSz="4572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slideViewPr>
    <p:cSldViewPr>
      <p:cViewPr>
        <p:scale>
          <a:sx n="0" d="0"/>
          <a:sy n="0" d="0"/>
        </p:scale>
        <p:origin x="0" y="0"/>
      </p:cViewPr>
    </p:cSldViewPr>
  </p:slideViewPr>
  <p:gridSpacing cx="76200" cy="7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tableStyles" Target="tableStyle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6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892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Титульный слайд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048627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ah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28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ah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29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ah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48630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ah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31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ah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32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ah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33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ah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34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ah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35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ah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48636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ah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48637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ah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1048638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ah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1048639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ah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40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ah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41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ah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42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ah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43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ah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44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ah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48645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ah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3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1048646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/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647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/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648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/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48649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anchor="b" bIns="0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dirty="0" lang="ru-RU"/>
              <a:t>Образец заголовка</a:t>
            </a:r>
            <a:endParaRPr dirty="0" lang="en-US"/>
          </a:p>
        </p:txBody>
      </p:sp>
      <p:sp>
        <p:nvSpPr>
          <p:cNvPr id="1048650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algn="ctr" indent="0" marL="0">
              <a:lnSpc>
                <a:spcPct val="100000"/>
              </a:lnSpc>
              <a:buNone/>
              <a:defRPr b="0" sz="1800">
                <a:solidFill>
                  <a:srgbClr val="FFFEFF"/>
                </a:solidFill>
              </a:defRPr>
            </a:lvl1pPr>
            <a:lvl2pPr algn="ctr" indent="0" marL="457200">
              <a:buNone/>
              <a:defRPr sz="18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dirty="0" lang="ru-RU"/>
              <a:t>Образец подзаголовка</a:t>
            </a:r>
            <a:endParaRPr dirty="0" lang="en-US"/>
          </a:p>
        </p:txBody>
      </p:sp>
      <p:sp>
        <p:nvSpPr>
          <p:cNvPr id="1048651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anchor="ctr" bIns="45720" lIns="91440" rIns="91440" rtlCol="0" tIns="45720" vert="horz"/>
          <a:lstStyle>
            <a:lvl1pPr>
              <a:defRPr lang="en-US"/>
            </a:lvl1pPr>
          </a:lstStyle>
          <a:p>
            <a:fld id="{48A87A34-81AB-432B-8DAE-1953F412C126}" type="datetimeFigureOut">
              <a:rPr dirty="0" lang="en-US"/>
              <a:t>4/4/2020</a:t>
            </a:fld>
            <a:endParaRPr dirty="0" lang="en-US"/>
          </a:p>
        </p:txBody>
      </p:sp>
      <p:sp>
        <p:nvSpPr>
          <p:cNvPr id="104865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/>
          </a:lstStyle>
          <a:p>
            <a:endParaRPr dirty="0" lang="en-US"/>
          </a:p>
        </p:txBody>
      </p:sp>
      <p:sp>
        <p:nvSpPr>
          <p:cNvPr id="104865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Заголовок и вертикальный текст"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048739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ah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40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ah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41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ah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42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ah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48743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ah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48744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ah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48745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ah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46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ah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47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ah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48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ah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49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ah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50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ah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51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ah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52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ah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53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ah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54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ah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1048755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ah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</p:spPr>
        </p:sp>
        <p:sp>
          <p:nvSpPr>
            <p:cNvPr id="1048756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ah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57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ah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58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ah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59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ah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51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1048760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/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7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/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762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/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48763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dirty="0" lang="ru-RU"/>
              <a:t>Образец заголовка</a:t>
            </a:r>
            <a:endParaRPr dirty="0" lang="en-US"/>
          </a:p>
        </p:txBody>
      </p:sp>
      <p:sp>
        <p:nvSpPr>
          <p:cNvPr id="104876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p>
            <a:pPr lvl="0"/>
            <a:r>
              <a:rPr dirty="0" lang="ru-RU"/>
              <a:t>Образец текста</a:t>
            </a:r>
          </a:p>
          <a:p>
            <a:pPr lvl="1"/>
            <a:r>
              <a:rPr dirty="0" lang="ru-RU"/>
              <a:t>Второй уровень</a:t>
            </a:r>
          </a:p>
          <a:p>
            <a:pPr lvl="2"/>
            <a:r>
              <a:rPr dirty="0" lang="ru-RU"/>
              <a:t>Третий уровень</a:t>
            </a:r>
          </a:p>
          <a:p>
            <a:pPr lvl="3"/>
            <a:r>
              <a:rPr dirty="0" lang="ru-RU"/>
              <a:t>Четвертый уровень</a:t>
            </a:r>
          </a:p>
          <a:p>
            <a:pPr lvl="4"/>
            <a:r>
              <a:rPr dirty="0" lang="ru-RU"/>
              <a:t>Пятый уровень</a:t>
            </a:r>
            <a:endParaRPr dirty="0" lang="en-US"/>
          </a:p>
        </p:txBody>
      </p:sp>
      <p:sp>
        <p:nvSpPr>
          <p:cNvPr id="104876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dirty="0" lang="en-US"/>
              <a:t>4/4/2020</a:t>
            </a:fld>
            <a:endParaRPr dirty="0" lang="en-US"/>
          </a:p>
        </p:txBody>
      </p:sp>
      <p:sp>
        <p:nvSpPr>
          <p:cNvPr id="104876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76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Вертикальный заголовок и текст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1048682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ah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83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ah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84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ah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85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ah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48686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ah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48687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ah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48688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ah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89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ah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90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ah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91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ah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92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ah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93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ah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94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ah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95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ah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96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ah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97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ah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1048698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ah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</p:spPr>
        </p:sp>
        <p:sp>
          <p:nvSpPr>
            <p:cNvPr id="1048699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ah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00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ah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01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ah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02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ah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45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104870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/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70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/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70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/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48706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dirty="0" lang="ru-RU"/>
              <a:t>Образец заголовка</a:t>
            </a:r>
            <a:endParaRPr dirty="0" lang="en-US"/>
          </a:p>
        </p:txBody>
      </p:sp>
      <p:sp>
        <p:nvSpPr>
          <p:cNvPr id="104870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p>
            <a:pPr lvl="0"/>
            <a:r>
              <a:rPr dirty="0" lang="ru-RU"/>
              <a:t>Образец текста</a:t>
            </a:r>
          </a:p>
          <a:p>
            <a:pPr lvl="1"/>
            <a:r>
              <a:rPr dirty="0" lang="ru-RU"/>
              <a:t>Второй уровень</a:t>
            </a:r>
          </a:p>
          <a:p>
            <a:pPr lvl="2"/>
            <a:r>
              <a:rPr dirty="0" lang="ru-RU"/>
              <a:t>Третий уровень</a:t>
            </a:r>
          </a:p>
          <a:p>
            <a:pPr lvl="3"/>
            <a:r>
              <a:rPr dirty="0" lang="ru-RU"/>
              <a:t>Четвертый уровень</a:t>
            </a:r>
          </a:p>
          <a:p>
            <a:pPr lvl="4"/>
            <a:r>
              <a:rPr dirty="0" lang="ru-RU"/>
              <a:t>Пятый уровень</a:t>
            </a:r>
            <a:endParaRPr dirty="0" lang="en-US"/>
          </a:p>
        </p:txBody>
      </p:sp>
      <p:sp>
        <p:nvSpPr>
          <p:cNvPr id="1048708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p>
            <a:fld id="{48A87A34-81AB-432B-8DAE-1953F412C126}" type="datetimeFigureOut">
              <a:rPr dirty="0" lang="en-US"/>
              <a:t>4/4/2020</a:t>
            </a:fld>
            <a:endParaRPr dirty="0" lang="en-US"/>
          </a:p>
        </p:txBody>
      </p:sp>
      <p:sp>
        <p:nvSpPr>
          <p:cNvPr id="104870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p>
            <a:endParaRPr dirty="0" lang="en-US"/>
          </a:p>
        </p:txBody>
      </p:sp>
      <p:sp>
        <p:nvSpPr>
          <p:cNvPr id="10487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Заголовок и объект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0485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ah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5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ah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5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ah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5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ah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485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ah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485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ah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485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ah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5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ah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5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ah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5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ah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5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ah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5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ah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5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ah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5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ah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5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ah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5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ah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10485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ah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</p:spPr>
        </p:sp>
        <p:sp>
          <p:nvSpPr>
            <p:cNvPr id="10485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ah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5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ah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ah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ah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26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1048602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/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60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/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604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/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48605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dirty="0" lang="ru-RU"/>
              <a:t>Образец заголовка</a:t>
            </a:r>
            <a:endParaRPr dirty="0" lang="en-US"/>
          </a:p>
        </p:txBody>
      </p:sp>
      <p:sp>
        <p:nvSpPr>
          <p:cNvPr id="1048606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p>
            <a:pPr lvl="0"/>
            <a:r>
              <a:rPr dirty="0" lang="ru-RU"/>
              <a:t>Образец текста</a:t>
            </a:r>
          </a:p>
          <a:p>
            <a:pPr lvl="1"/>
            <a:r>
              <a:rPr dirty="0" lang="ru-RU"/>
              <a:t>Второй уровень</a:t>
            </a:r>
          </a:p>
          <a:p>
            <a:pPr lvl="2"/>
            <a:r>
              <a:rPr dirty="0" lang="ru-RU"/>
              <a:t>Третий уровень</a:t>
            </a:r>
          </a:p>
          <a:p>
            <a:pPr lvl="3"/>
            <a:r>
              <a:rPr dirty="0" lang="ru-RU"/>
              <a:t>Четвертый уровень</a:t>
            </a:r>
          </a:p>
          <a:p>
            <a:pPr lvl="4"/>
            <a:r>
              <a:rPr dirty="0" lang="ru-RU"/>
              <a:t>Пятый уровень</a:t>
            </a:r>
            <a:endParaRPr dirty="0" lang="en-US"/>
          </a:p>
        </p:txBody>
      </p:sp>
      <p:sp>
        <p:nvSpPr>
          <p:cNvPr id="104860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dirty="0" lang="en-US"/>
              <a:t>4/4/2020</a:t>
            </a:fld>
            <a:endParaRPr dirty="0" lang="en-US"/>
          </a:p>
        </p:txBody>
      </p:sp>
      <p:sp>
        <p:nvSpPr>
          <p:cNvPr id="104860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0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Заголовок раздела"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04876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ah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6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ah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7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ah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4877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ah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7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ah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7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ah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7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ah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7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ah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7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ah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4877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ah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4877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ah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104877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ah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104878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ah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8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ah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8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ah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8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ah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8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ah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8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ah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4878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ah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54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1048787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/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788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/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789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/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48790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anchor="b" bIns="0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dirty="0" lang="ru-RU"/>
              <a:t>Образец заголовка</a:t>
            </a:r>
            <a:endParaRPr dirty="0" lang="en-US"/>
          </a:p>
        </p:txBody>
      </p:sp>
      <p:sp>
        <p:nvSpPr>
          <p:cNvPr id="1048791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algn="ctr" indent="0" marL="0">
              <a:buNone/>
              <a:defRPr sz="1800">
                <a:solidFill>
                  <a:srgbClr val="FFFEFF"/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dirty="0" lang="ru-RU"/>
              <a:t>Образец текста</a:t>
            </a:r>
          </a:p>
        </p:txBody>
      </p:sp>
      <p:sp>
        <p:nvSpPr>
          <p:cNvPr id="1048792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p>
            <a:fld id="{48A87A34-81AB-432B-8DAE-1953F412C126}" type="datetimeFigureOut">
              <a:rPr dirty="0" lang="en-US"/>
              <a:t>4/4/2020</a:t>
            </a:fld>
            <a:endParaRPr dirty="0" lang="en-US"/>
          </a:p>
        </p:txBody>
      </p:sp>
      <p:sp>
        <p:nvSpPr>
          <p:cNvPr id="104879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/>
          </a:lstStyle>
          <a:p>
            <a:endParaRPr dirty="0" lang="en-US"/>
          </a:p>
        </p:txBody>
      </p:sp>
      <p:sp>
        <p:nvSpPr>
          <p:cNvPr id="104879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Два объекта"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04879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ah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9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ah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9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ah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9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ah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4879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ah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4880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ah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4880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ah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80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ah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80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ah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80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ah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80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ah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80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ah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80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ah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80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ah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80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ah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81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ah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104881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ah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</p:spPr>
        </p:sp>
        <p:sp>
          <p:nvSpPr>
            <p:cNvPr id="104881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ah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81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ah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81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ah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81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ah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57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1048816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/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817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/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818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/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48819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bIns="91440" lIns="91440" rIns="91440" t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dirty="0" lang="ru-RU"/>
              <a:t>Образец заголовка</a:t>
            </a:r>
            <a:endParaRPr dirty="0" lang="en-US"/>
          </a:p>
        </p:txBody>
      </p:sp>
      <p:sp>
        <p:nvSpPr>
          <p:cNvPr id="1048820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p>
            <a:pPr lvl="0"/>
            <a:r>
              <a:rPr dirty="0" lang="ru-RU"/>
              <a:t>Образец текста</a:t>
            </a:r>
          </a:p>
          <a:p>
            <a:pPr lvl="1"/>
            <a:r>
              <a:rPr dirty="0" lang="ru-RU"/>
              <a:t>Второй уровень</a:t>
            </a:r>
          </a:p>
          <a:p>
            <a:pPr lvl="2"/>
            <a:r>
              <a:rPr dirty="0" lang="ru-RU"/>
              <a:t>Третий уровень</a:t>
            </a:r>
          </a:p>
          <a:p>
            <a:pPr lvl="3"/>
            <a:r>
              <a:rPr dirty="0" lang="ru-RU"/>
              <a:t>Четвертый уровень</a:t>
            </a:r>
          </a:p>
          <a:p>
            <a:pPr lvl="4"/>
            <a:r>
              <a:rPr dirty="0" lang="ru-RU"/>
              <a:t>Пятый уровень</a:t>
            </a:r>
            <a:endParaRPr dirty="0" lang="en-US"/>
          </a:p>
        </p:txBody>
      </p:sp>
      <p:sp>
        <p:nvSpPr>
          <p:cNvPr id="1048821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p>
            <a:pPr lvl="0"/>
            <a:r>
              <a:rPr dirty="0" lang="ru-RU"/>
              <a:t>Образец текста</a:t>
            </a:r>
          </a:p>
          <a:p>
            <a:pPr lvl="1"/>
            <a:r>
              <a:rPr dirty="0" lang="ru-RU"/>
              <a:t>Второй уровень</a:t>
            </a:r>
          </a:p>
          <a:p>
            <a:pPr lvl="2"/>
            <a:r>
              <a:rPr dirty="0" lang="ru-RU"/>
              <a:t>Третий уровень</a:t>
            </a:r>
          </a:p>
          <a:p>
            <a:pPr lvl="3"/>
            <a:r>
              <a:rPr dirty="0" lang="ru-RU"/>
              <a:t>Четвертый уровень</a:t>
            </a:r>
          </a:p>
          <a:p>
            <a:pPr lvl="4"/>
            <a:r>
              <a:rPr dirty="0" lang="ru-RU"/>
              <a:t>Пятый уровень</a:t>
            </a:r>
            <a:endParaRPr dirty="0" lang="en-US"/>
          </a:p>
        </p:txBody>
      </p:sp>
      <p:sp>
        <p:nvSpPr>
          <p:cNvPr id="1048822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p>
            <a:fld id="{48A87A34-81AB-432B-8DAE-1953F412C126}" type="datetimeFigureOut">
              <a:rPr dirty="0" lang="en-US"/>
              <a:t>4/4/2020</a:t>
            </a:fld>
            <a:endParaRPr dirty="0" lang="en-US"/>
          </a:p>
        </p:txBody>
      </p:sp>
      <p:sp>
        <p:nvSpPr>
          <p:cNvPr id="1048823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p>
            <a:endParaRPr dirty="0" lang="en-US"/>
          </a:p>
        </p:txBody>
      </p:sp>
      <p:sp>
        <p:nvSpPr>
          <p:cNvPr id="104882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Сравнение">
    <p:spTree>
      <p:nvGrpSpPr>
        <p:cNvPr id="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04882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ah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82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ah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82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ah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82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ah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4882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ah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4883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ah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4883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ah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83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ah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83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ah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83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ah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83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ah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83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ah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83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ah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83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ah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83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ah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84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ah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104884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ah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</p:spPr>
        </p:sp>
        <p:sp>
          <p:nvSpPr>
            <p:cNvPr id="104884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ah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84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ah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84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ah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84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ah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60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1048846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/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847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/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848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/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48849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bIns="91440" lIns="91440" rIns="91440" t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dirty="0" lang="ru-RU"/>
              <a:t>Образец заголовка</a:t>
            </a:r>
            <a:endParaRPr dirty="0" lang="en-US"/>
          </a:p>
        </p:txBody>
      </p:sp>
      <p:sp>
        <p:nvSpPr>
          <p:cNvPr id="1048850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algn="l" indent="0" marL="0">
              <a:lnSpc>
                <a:spcPct val="100000"/>
              </a:lnSpc>
              <a:buNone/>
              <a:defRPr baseline="0" b="0" cap="all" sz="2200">
                <a:solidFill>
                  <a:schemeClr val="accent1"/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dirty="0" lang="ru-RU"/>
              <a:t>Образец текста</a:t>
            </a:r>
          </a:p>
        </p:txBody>
      </p:sp>
      <p:sp>
        <p:nvSpPr>
          <p:cNvPr id="1048851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p>
            <a:pPr lvl="0"/>
            <a:r>
              <a:rPr dirty="0" lang="ru-RU"/>
              <a:t>Образец текста</a:t>
            </a:r>
          </a:p>
          <a:p>
            <a:pPr lvl="1"/>
            <a:r>
              <a:rPr dirty="0" lang="ru-RU"/>
              <a:t>Второй уровень</a:t>
            </a:r>
          </a:p>
          <a:p>
            <a:pPr lvl="2"/>
            <a:r>
              <a:rPr dirty="0" lang="ru-RU"/>
              <a:t>Третий уровень</a:t>
            </a:r>
          </a:p>
          <a:p>
            <a:pPr lvl="3"/>
            <a:r>
              <a:rPr dirty="0" lang="ru-RU"/>
              <a:t>Четвертый уровень</a:t>
            </a:r>
          </a:p>
          <a:p>
            <a:pPr lvl="4"/>
            <a:r>
              <a:rPr dirty="0" lang="ru-RU"/>
              <a:t>Пятый уровень</a:t>
            </a:r>
            <a:endParaRPr dirty="0" lang="en-US"/>
          </a:p>
        </p:txBody>
      </p:sp>
      <p:sp>
        <p:nvSpPr>
          <p:cNvPr id="104885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algn="l" indent="0" marL="0">
              <a:lnSpc>
                <a:spcPct val="100000"/>
              </a:lnSpc>
              <a:buNone/>
              <a:defRPr baseline="0" b="0" cap="all" sz="2200">
                <a:solidFill>
                  <a:schemeClr val="accent1"/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dirty="0" lang="ru-RU"/>
              <a:t>Образец текста</a:t>
            </a:r>
          </a:p>
        </p:txBody>
      </p:sp>
      <p:sp>
        <p:nvSpPr>
          <p:cNvPr id="1048853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p>
            <a:pPr lvl="0"/>
            <a:r>
              <a:rPr dirty="0" lang="ru-RU"/>
              <a:t>Образец текста</a:t>
            </a:r>
          </a:p>
          <a:p>
            <a:pPr lvl="1"/>
            <a:r>
              <a:rPr dirty="0" lang="ru-RU"/>
              <a:t>Второй уровень</a:t>
            </a:r>
          </a:p>
          <a:p>
            <a:pPr lvl="2"/>
            <a:r>
              <a:rPr dirty="0" lang="ru-RU"/>
              <a:t>Третий уровень</a:t>
            </a:r>
          </a:p>
          <a:p>
            <a:pPr lvl="3"/>
            <a:r>
              <a:rPr dirty="0" lang="ru-RU"/>
              <a:t>Четвертый уровень</a:t>
            </a:r>
          </a:p>
          <a:p>
            <a:pPr lvl="4"/>
            <a:r>
              <a:rPr dirty="0" lang="ru-RU"/>
              <a:t>Пятый уровень</a:t>
            </a:r>
            <a:endParaRPr dirty="0" lang="en-US"/>
          </a:p>
        </p:txBody>
      </p:sp>
      <p:sp>
        <p:nvSpPr>
          <p:cNvPr id="1048854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p>
            <a:fld id="{48A87A34-81AB-432B-8DAE-1953F412C126}" type="datetimeFigureOut">
              <a:rPr dirty="0" lang="en-US"/>
              <a:t>4/4/2020</a:t>
            </a:fld>
            <a:endParaRPr dirty="0" lang="en-US"/>
          </a:p>
        </p:txBody>
      </p:sp>
      <p:sp>
        <p:nvSpPr>
          <p:cNvPr id="104885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p>
            <a:endParaRPr dirty="0" lang="en-US"/>
          </a:p>
        </p:txBody>
      </p:sp>
      <p:sp>
        <p:nvSpPr>
          <p:cNvPr id="1048856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Только заголовок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048654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ah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55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ah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56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ah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57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ah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48658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ah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48659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ah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48660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ah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61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ah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62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ah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63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ah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64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ah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65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ah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66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ah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67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ah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68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ah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69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ah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1048670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ah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</p:spPr>
        </p:sp>
        <p:sp>
          <p:nvSpPr>
            <p:cNvPr id="1048671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ah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72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ah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73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ah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74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ah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42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104867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/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67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/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67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/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48678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dirty="0" lang="ru-RU"/>
              <a:t>Образец заголовка</a:t>
            </a:r>
            <a:endParaRPr dirty="0" lang="en-US"/>
          </a:p>
        </p:txBody>
      </p:sp>
      <p:sp>
        <p:nvSpPr>
          <p:cNvPr id="104867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dirty="0" lang="en-US"/>
              <a:t>4/4/2020</a:t>
            </a:fld>
            <a:endParaRPr dirty="0" lang="en-US"/>
          </a:p>
        </p:txBody>
      </p:sp>
      <p:sp>
        <p:nvSpPr>
          <p:cNvPr id="104868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8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Пустой слайд">
    <p:spTree>
      <p:nvGrpSpPr>
        <p:cNvPr id="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57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p>
            <a:fld id="{48A87A34-81AB-432B-8DAE-1953F412C126}" type="datetimeFigureOut">
              <a:rPr dirty="0" lang="en-US"/>
              <a:t>4/4/2020</a:t>
            </a:fld>
            <a:endParaRPr dirty="0" lang="en-US"/>
          </a:p>
        </p:txBody>
      </p:sp>
      <p:sp>
        <p:nvSpPr>
          <p:cNvPr id="104885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p>
            <a:endParaRPr dirty="0" lang="en-US"/>
          </a:p>
        </p:txBody>
      </p:sp>
      <p:sp>
        <p:nvSpPr>
          <p:cNvPr id="104885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Объект с подписью">
    <p:spTree>
      <p:nvGrpSpPr>
        <p:cNvPr id="6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04886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ah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86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ah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86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ah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86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ah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4886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ah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4886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ah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4886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ah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86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ah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86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ah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86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ah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87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ah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87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ah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87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ah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87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ah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87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ah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87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ah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104887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ah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</p:spPr>
        </p:sp>
        <p:sp>
          <p:nvSpPr>
            <p:cNvPr id="104887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ah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87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ah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87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ah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88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ah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64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1048881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/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88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/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88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/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48884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anchor="b" bIns="0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dirty="0" lang="ru-RU"/>
              <a:t>Образец заголовка</a:t>
            </a:r>
            <a:endParaRPr dirty="0" lang="en-US"/>
          </a:p>
        </p:txBody>
      </p:sp>
      <p:sp>
        <p:nvSpPr>
          <p:cNvPr id="1048885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p>
            <a:pPr lvl="0"/>
            <a:r>
              <a:rPr dirty="0" lang="ru-RU"/>
              <a:t>Образец текста</a:t>
            </a:r>
          </a:p>
          <a:p>
            <a:pPr lvl="1"/>
            <a:r>
              <a:rPr dirty="0" lang="ru-RU"/>
              <a:t>Второй уровень</a:t>
            </a:r>
          </a:p>
          <a:p>
            <a:pPr lvl="2"/>
            <a:r>
              <a:rPr dirty="0" lang="ru-RU"/>
              <a:t>Третий уровень</a:t>
            </a:r>
          </a:p>
          <a:p>
            <a:pPr lvl="3"/>
            <a:r>
              <a:rPr dirty="0" lang="ru-RU"/>
              <a:t>Четвертый уровень</a:t>
            </a:r>
          </a:p>
          <a:p>
            <a:pPr lvl="4"/>
            <a:r>
              <a:rPr dirty="0" lang="ru-RU"/>
              <a:t>Пятый уровень</a:t>
            </a:r>
            <a:endParaRPr dirty="0" lang="en-US"/>
          </a:p>
        </p:txBody>
      </p:sp>
      <p:sp>
        <p:nvSpPr>
          <p:cNvPr id="1048886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algn="ctr" indent="0" marL="0">
              <a:buNone/>
              <a:defRPr sz="1600">
                <a:solidFill>
                  <a:srgbClr val="FFFEFF"/>
                </a:solidFill>
              </a:defRPr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dirty="0" lang="ru-RU"/>
              <a:t>Образец текста</a:t>
            </a:r>
          </a:p>
        </p:txBody>
      </p:sp>
      <p:sp>
        <p:nvSpPr>
          <p:cNvPr id="104888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dirty="0" lang="en-US"/>
              <a:t>4/4/2020</a:t>
            </a:fld>
            <a:endParaRPr dirty="0" lang="en-US"/>
          </a:p>
        </p:txBody>
      </p:sp>
      <p:sp>
        <p:nvSpPr>
          <p:cNvPr id="104888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88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Рисунок с подписью"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04871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ah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1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ah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1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ah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4871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ah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1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ah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1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ah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1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ah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1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ah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1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ah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4872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ah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4872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ah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104872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ah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104872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ah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2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ah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2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ah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2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ah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2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ah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72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ah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4872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ah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48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1048730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/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731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/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732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/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4873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algn="ctr"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dirty="0" lang="ru-RU"/>
              <a:t>Вставка рисунка</a:t>
            </a:r>
            <a:endParaRPr dirty="0" lang="en-US"/>
          </a:p>
        </p:txBody>
      </p:sp>
      <p:sp>
        <p:nvSpPr>
          <p:cNvPr id="1048734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anchor="b" bIns="0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dirty="0" lang="ru-RU"/>
              <a:t>Образец заголовка</a:t>
            </a:r>
            <a:endParaRPr dirty="0" lang="en-US"/>
          </a:p>
        </p:txBody>
      </p:sp>
      <p:sp>
        <p:nvSpPr>
          <p:cNvPr id="1048735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algn="ctr" indent="0" marL="0">
              <a:buNone/>
              <a:defRPr sz="1800">
                <a:solidFill>
                  <a:srgbClr val="FFFEFF"/>
                </a:solidFill>
              </a:defRPr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dirty="0" lang="ru-RU"/>
              <a:t>Образец текста</a:t>
            </a:r>
          </a:p>
        </p:txBody>
      </p:sp>
      <p:sp>
        <p:nvSpPr>
          <p:cNvPr id="1048736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p>
            <a:fld id="{48A87A34-81AB-432B-8DAE-1953F412C126}" type="datetimeFigureOut">
              <a:rPr dirty="0" lang="en-US"/>
              <a:t>4/4/2020</a:t>
            </a:fld>
            <a:endParaRPr dirty="0" lang="en-US"/>
          </a:p>
        </p:txBody>
      </p:sp>
      <p:sp>
        <p:nvSpPr>
          <p:cNvPr id="104873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p>
            <a:endParaRPr dirty="0" lang="en-US"/>
          </a:p>
        </p:txBody>
      </p:sp>
      <p:sp>
        <p:nvSpPr>
          <p:cNvPr id="104873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/>
        </p:spPr>
        <p:txBody>
          <a:bodyPr anchor="ctr" bIns="228600" lIns="228600" rIns="228600" rtlCol="0" tIns="228600" vert="horz">
            <a:normAutofit/>
          </a:bodyPr>
          <a:p>
            <a:r>
              <a:rPr dirty="0" lang="ru-RU"/>
              <a:t>Образец заголовка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dirty="0" lang="ru-RU"/>
              <a:t>Образец текста</a:t>
            </a:r>
          </a:p>
          <a:p>
            <a:pPr lvl="1"/>
            <a:r>
              <a:rPr dirty="0" lang="ru-RU"/>
              <a:t>Второй уровень</a:t>
            </a:r>
          </a:p>
          <a:p>
            <a:pPr lvl="2"/>
            <a:r>
              <a:rPr dirty="0" lang="ru-RU"/>
              <a:t>Третий уровень</a:t>
            </a:r>
          </a:p>
          <a:p>
            <a:pPr lvl="3"/>
            <a:r>
              <a:rPr dirty="0" lang="ru-RU"/>
              <a:t>Четвертый уровень</a:t>
            </a:r>
          </a:p>
          <a:p>
            <a:pPr lvl="4"/>
            <a:r>
              <a:rPr dirty="0" lang="ru-RU"/>
              <a:t>Пятый уровень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dirty="0" lang="en-US"/>
              <a:t>4/4/2020</a:t>
            </a:fld>
            <a:endParaRPr dirty="0"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eaLnBrk="1" hangingPunct="1" latinLnBrk="0" rtl="0">
        <a:lnSpc>
          <a:spcPct val="85000"/>
        </a:lnSpc>
        <a:spcBef>
          <a:spcPct val="0"/>
        </a:spcBef>
        <a:buNone/>
        <a:defRPr b="0" cap="none" sz="4000" i="0" kern="1200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"/>
          <p:cNvSpPr txBox="1"/>
          <p:nvPr/>
        </p:nvSpPr>
        <p:spPr>
          <a:xfrm>
            <a:off x="917863" y="2519680"/>
            <a:ext cx="3411182" cy="1818640"/>
          </a:xfrm>
          <a:prstGeom prst="rect"/>
        </p:spPr>
        <p:txBody>
          <a:bodyPr rtlCol="0" wrap="square">
            <a:spAutoFit/>
          </a:bodyPr>
          <a:p>
            <a:r>
              <a:rPr sz="5900" lang="en-US">
                <a:solidFill>
                  <a:srgbClr val="000000"/>
                </a:solidFill>
              </a:rPr>
              <a:t>E</a:t>
            </a:r>
            <a:r>
              <a:rPr sz="5900" lang="en-US">
                <a:solidFill>
                  <a:srgbClr val="000000"/>
                </a:solidFill>
              </a:rPr>
              <a:t>n</a:t>
            </a:r>
            <a:r>
              <a:rPr sz="5900" lang="en-US">
                <a:solidFill>
                  <a:srgbClr val="000000"/>
                </a:solidFill>
              </a:rPr>
              <a:t>g</a:t>
            </a:r>
            <a:r>
              <a:rPr sz="5900" lang="en-US">
                <a:solidFill>
                  <a:srgbClr val="000000"/>
                </a:solidFill>
              </a:rPr>
              <a:t>l</a:t>
            </a:r>
            <a:r>
              <a:rPr sz="5900" lang="en-US">
                <a:solidFill>
                  <a:srgbClr val="000000"/>
                </a:solidFill>
              </a:rPr>
              <a:t>i</a:t>
            </a:r>
            <a:r>
              <a:rPr sz="5900" lang="en-US">
                <a:solidFill>
                  <a:srgbClr val="000000"/>
                </a:solidFill>
              </a:rPr>
              <a:t>s</a:t>
            </a:r>
            <a:r>
              <a:rPr sz="5900" lang="en-US">
                <a:solidFill>
                  <a:srgbClr val="000000"/>
                </a:solidFill>
              </a:rPr>
              <a:t>h</a:t>
            </a:r>
            <a:endParaRPr sz="5900" lang="ru-RU">
              <a:solidFill>
                <a:srgbClr val="000000"/>
              </a:solidFill>
            </a:endParaRPr>
          </a:p>
          <a:p>
            <a:r>
              <a:rPr sz="5900" lang="en-US">
                <a:solidFill>
                  <a:srgbClr val="000000"/>
                </a:solidFill>
              </a:rPr>
              <a:t>G</a:t>
            </a:r>
            <a:r>
              <a:rPr sz="5900" lang="en-US">
                <a:solidFill>
                  <a:srgbClr val="000000"/>
                </a:solidFill>
              </a:rPr>
              <a:t>r</a:t>
            </a:r>
            <a:r>
              <a:rPr sz="5900" lang="en-US">
                <a:solidFill>
                  <a:srgbClr val="000000"/>
                </a:solidFill>
              </a:rPr>
              <a:t>a</a:t>
            </a:r>
            <a:r>
              <a:rPr sz="5900" lang="en-US">
                <a:solidFill>
                  <a:srgbClr val="000000"/>
                </a:solidFill>
              </a:rPr>
              <a:t>d</a:t>
            </a:r>
            <a:r>
              <a:rPr sz="5900" lang="en-US">
                <a:solidFill>
                  <a:srgbClr val="000000"/>
                </a:solidFill>
              </a:rPr>
              <a:t>e</a:t>
            </a:r>
            <a:r>
              <a:rPr sz="5900" lang="en-US">
                <a:solidFill>
                  <a:srgbClr val="000000"/>
                </a:solidFill>
              </a:rPr>
              <a:t>:</a:t>
            </a:r>
            <a:r>
              <a:rPr sz="5900" lang="en-US">
                <a:solidFill>
                  <a:srgbClr val="000000"/>
                </a:solidFill>
              </a:rPr>
              <a:t> </a:t>
            </a:r>
            <a:r>
              <a:rPr sz="5900" lang="en-US">
                <a:solidFill>
                  <a:srgbClr val="000000"/>
                </a:solidFill>
              </a:rPr>
              <a:t>6</a:t>
            </a:r>
            <a:endParaRPr sz="5900" lang="ru-RU">
              <a:solidFill>
                <a:srgbClr val="000000"/>
              </a:solidFill>
            </a:endParaRPr>
          </a:p>
        </p:txBody>
      </p:sp>
      <p:sp>
        <p:nvSpPr>
          <p:cNvPr id="1048611" name=""/>
          <p:cNvSpPr txBox="1"/>
          <p:nvPr/>
        </p:nvSpPr>
        <p:spPr>
          <a:xfrm>
            <a:off x="5091544" y="1884678"/>
            <a:ext cx="6459681" cy="2453641"/>
          </a:xfrm>
          <a:prstGeom prst="rect"/>
          <a:solidFill>
            <a:srgbClr val="92D050"/>
          </a:solidFill>
        </p:spPr>
        <p:txBody>
          <a:bodyPr rtlCol="0" wrap="square">
            <a:spAutoFit/>
          </a:bodyPr>
          <a:p>
            <a:r>
              <a:rPr sz="5300" lang="en-US">
                <a:solidFill>
                  <a:srgbClr val="000000"/>
                </a:solidFill>
              </a:rPr>
              <a:t>D</a:t>
            </a:r>
            <a:r>
              <a:rPr sz="5300" lang="en-US">
                <a:solidFill>
                  <a:srgbClr val="000000"/>
                </a:solidFill>
              </a:rPr>
              <a:t>a</a:t>
            </a:r>
            <a:r>
              <a:rPr sz="5300" lang="en-US">
                <a:solidFill>
                  <a:srgbClr val="000000"/>
                </a:solidFill>
              </a:rPr>
              <a:t>t</a:t>
            </a:r>
            <a:r>
              <a:rPr sz="5300" lang="en-US">
                <a:solidFill>
                  <a:srgbClr val="000000"/>
                </a:solidFill>
              </a:rPr>
              <a:t>e</a:t>
            </a:r>
            <a:r>
              <a:rPr sz="5300" lang="en-US">
                <a:solidFill>
                  <a:srgbClr val="000000"/>
                </a:solidFill>
              </a:rPr>
              <a:t>:</a:t>
            </a:r>
            <a:r>
              <a:rPr sz="5300" lang="en-US">
                <a:solidFill>
                  <a:srgbClr val="000000"/>
                </a:solidFill>
              </a:rPr>
              <a:t> </a:t>
            </a:r>
            <a:r>
              <a:rPr sz="5300" lang="en-US">
                <a:solidFill>
                  <a:srgbClr val="000000"/>
                </a:solidFill>
              </a:rPr>
              <a:t>A</a:t>
            </a:r>
            <a:r>
              <a:rPr sz="5300" lang="en-US">
                <a:solidFill>
                  <a:srgbClr val="000000"/>
                </a:solidFill>
              </a:rPr>
              <a:t>p</a:t>
            </a:r>
            <a:r>
              <a:rPr sz="5300" lang="en-US">
                <a:solidFill>
                  <a:srgbClr val="000000"/>
                </a:solidFill>
              </a:rPr>
              <a:t>r</a:t>
            </a:r>
            <a:r>
              <a:rPr sz="5300" lang="en-US">
                <a:solidFill>
                  <a:srgbClr val="000000"/>
                </a:solidFill>
              </a:rPr>
              <a:t>i</a:t>
            </a:r>
            <a:r>
              <a:rPr sz="5300" lang="en-US">
                <a:solidFill>
                  <a:srgbClr val="000000"/>
                </a:solidFill>
              </a:rPr>
              <a:t>l</a:t>
            </a:r>
            <a:r>
              <a:rPr sz="5300" lang="en-US">
                <a:solidFill>
                  <a:srgbClr val="000000"/>
                </a:solidFill>
              </a:rPr>
              <a:t>,</a:t>
            </a:r>
            <a:r>
              <a:rPr sz="5300" lang="en-US">
                <a:solidFill>
                  <a:srgbClr val="000000"/>
                </a:solidFill>
              </a:rPr>
              <a:t>9</a:t>
            </a:r>
            <a:endParaRPr sz="5300" lang="ru-RU">
              <a:solidFill>
                <a:srgbClr val="000000"/>
              </a:solidFill>
            </a:endParaRPr>
          </a:p>
          <a:p>
            <a:r>
              <a:rPr sz="5300" lang="en-US">
                <a:solidFill>
                  <a:srgbClr val="000000"/>
                </a:solidFill>
              </a:rPr>
              <a:t>T</a:t>
            </a:r>
            <a:r>
              <a:rPr sz="5300" lang="en-US">
                <a:solidFill>
                  <a:srgbClr val="000000"/>
                </a:solidFill>
              </a:rPr>
              <a:t>h</a:t>
            </a:r>
            <a:r>
              <a:rPr sz="5300" lang="en-US">
                <a:solidFill>
                  <a:srgbClr val="000000"/>
                </a:solidFill>
              </a:rPr>
              <a:t>e</a:t>
            </a:r>
            <a:r>
              <a:rPr sz="5300" lang="en-US">
                <a:solidFill>
                  <a:srgbClr val="000000"/>
                </a:solidFill>
              </a:rPr>
              <a:t>m</a:t>
            </a:r>
            <a:r>
              <a:rPr sz="5300" lang="en-US">
                <a:solidFill>
                  <a:srgbClr val="000000"/>
                </a:solidFill>
              </a:rPr>
              <a:t>e</a:t>
            </a:r>
            <a:r>
              <a:rPr sz="5300" lang="en-US">
                <a:solidFill>
                  <a:srgbClr val="000000"/>
                </a:solidFill>
              </a:rPr>
              <a:t>: </a:t>
            </a:r>
            <a:r>
              <a:rPr sz="5300" lang="en-US">
                <a:solidFill>
                  <a:srgbClr val="000000"/>
                </a:solidFill>
              </a:rPr>
              <a:t>S</a:t>
            </a:r>
            <a:r>
              <a:rPr sz="5300" lang="en-US">
                <a:solidFill>
                  <a:srgbClr val="000000"/>
                </a:solidFill>
              </a:rPr>
              <a:t>afety tips for teens.</a:t>
            </a:r>
            <a:r>
              <a:rPr sz="5300" lang="en-US">
                <a:solidFill>
                  <a:srgbClr val="000000"/>
                </a:solidFill>
              </a:rPr>
              <a:t> </a:t>
            </a:r>
            <a:r>
              <a:rPr sz="5300" lang="en-US">
                <a:solidFill>
                  <a:srgbClr val="000000"/>
                </a:solidFill>
              </a:rPr>
              <a:t> </a:t>
            </a:r>
            <a:endParaRPr sz="5300"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Home work. </a:t>
            </a:r>
            <a:endParaRPr lang="ru-RU"/>
          </a:p>
        </p:txBody>
      </p:sp>
      <p:sp>
        <p:nvSpPr>
          <p:cNvPr id="1048626" name="Объект 2"/>
          <p:cNvSpPr>
            <a:spLocks noGrp="1"/>
          </p:cNvSpPr>
          <p:nvPr>
            <p:ph idx="1"/>
          </p:nvPr>
        </p:nvSpPr>
        <p:spPr>
          <a:xfrm>
            <a:off x="4694465" y="779318"/>
            <a:ext cx="6234545" cy="4771499"/>
          </a:xfrm>
        </p:spPr>
        <p:txBody>
          <a:bodyPr/>
          <a:p>
            <a:r>
              <a:rPr lang="en-US"/>
              <a:t>Ex.7 a) p.222 write down the tips for safety at home when  you’re at home alone. Use the ideas from the box.</a:t>
            </a:r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"/>
          <p:cNvSpPr>
            <a:spLocks noGrp="1"/>
          </p:cNvSpPr>
          <p:nvPr>
            <p:ph type="title"/>
          </p:nvPr>
        </p:nvSpPr>
        <p:spPr>
          <a:prstGeom prst="rect"/>
        </p:spPr>
        <p:txBody>
          <a:bodyPr/>
          <a:p>
            <a:r>
              <a:rPr lang="en-US">
                <a:solidFill>
                  <a:schemeClr val="tx1"/>
                </a:solidFill>
              </a:rPr>
              <a:t>The aims of the lesson</a:t>
            </a:r>
            <a:r>
              <a:rPr lang="en-US">
                <a:solidFill>
                  <a:schemeClr val="tx1"/>
                </a:solidFill>
              </a:rPr>
              <a:t>:</a:t>
            </a:r>
            <a:r>
              <a:rPr lang="en-US">
                <a:solidFill>
                  <a:schemeClr val="tx1"/>
                </a:solidFill>
              </a:rPr>
              <a:t> 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1048613" name=""/>
          <p:cNvSpPr>
            <a:spLocks noGrp="1"/>
          </p:cNvSpPr>
          <p:nvPr>
            <p:ph idx="1"/>
          </p:nvPr>
        </p:nvSpPr>
        <p:spPr>
          <a:prstGeom prst="rect"/>
        </p:spPr>
        <p:txBody>
          <a:bodyPr/>
          <a:p>
            <a:r>
              <a:rPr lang="en-US"/>
              <a:t>The students will learn about safety differences. </a:t>
            </a:r>
          </a:p>
          <a:p>
            <a:r>
              <a:rPr lang="en-US"/>
              <a:t>They can do answers the questions. </a:t>
            </a:r>
          </a:p>
          <a:p>
            <a:r>
              <a:rPr lang="en-US"/>
              <a:t> They can discuss about safety. </a:t>
            </a:r>
          </a:p>
          <a:p>
            <a:r>
              <a:rPr lang="en-US"/>
              <a:t> They will learn new words. </a:t>
            </a:r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olidFill>
                  <a:schemeClr val="tx1"/>
                </a:solidFill>
              </a:rPr>
              <a:t>What is safety?</a:t>
            </a:r>
            <a:endParaRPr lang="ru-RU">
              <a:solidFill>
                <a:schemeClr val="tx1"/>
              </a:solidFill>
            </a:endParaRPr>
          </a:p>
        </p:txBody>
      </p:sp>
      <p:pic>
        <p:nvPicPr>
          <p:cNvPr id="2097152" name="Рисунок 4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5118100" y="1228804"/>
            <a:ext cx="6281738" cy="4397216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What is stranger?</a:t>
            </a:r>
            <a:endParaRPr lang="ru-RU"/>
          </a:p>
        </p:txBody>
      </p:sp>
      <p:pic>
        <p:nvPicPr>
          <p:cNvPr id="2097153" name="Рисунок 4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5118100" y="1320413"/>
            <a:ext cx="6281738" cy="4213999"/>
          </a:xfrm>
        </p:spPr>
      </p:pic>
      <p:sp>
        <p:nvSpPr>
          <p:cNvPr id="1048616" name="TextBox 2"/>
          <p:cNvSpPr txBox="1"/>
          <p:nvPr/>
        </p:nvSpPr>
        <p:spPr>
          <a:xfrm>
            <a:off x="5180981" y="2518311"/>
            <a:ext cx="1828800" cy="358141"/>
          </a:xfrm>
          <a:prstGeom prst="rect"/>
          <a:noFill/>
        </p:spPr>
        <p:txBody>
          <a:bodyPr rtlCol="0" wrap="square">
            <a:spAutoFit/>
          </a:bodyPr>
          <a:p>
            <a:pPr algn="l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Safety differences. </a:t>
            </a:r>
            <a:endParaRPr lang="ru-RU"/>
          </a:p>
        </p:txBody>
      </p:sp>
      <p:pic>
        <p:nvPicPr>
          <p:cNvPr id="2097154" name="Рисунок 4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5118100" y="1102297"/>
            <a:ext cx="6281738" cy="4650231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Заголовок 1"/>
          <p:cNvSpPr>
            <a:spLocks noGrp="1"/>
          </p:cNvSpPr>
          <p:nvPr>
            <p:ph type="title"/>
          </p:nvPr>
        </p:nvSpPr>
        <p:spPr>
          <a:xfrm>
            <a:off x="792162" y="2200779"/>
            <a:ext cx="3498979" cy="2456442"/>
          </a:xfrm>
        </p:spPr>
        <p:txBody>
          <a:bodyPr/>
          <a:p>
            <a:r>
              <a:rPr lang="en-US"/>
              <a:t>Safety rules at school. </a:t>
            </a:r>
            <a:endParaRPr lang="ru-RU"/>
          </a:p>
        </p:txBody>
      </p:sp>
      <p:pic>
        <p:nvPicPr>
          <p:cNvPr id="2097155" name="Рисунок 4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5118100" y="1507993"/>
            <a:ext cx="6281738" cy="3838839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/>
              <a:t>Work with a partner and answer the questions. </a:t>
            </a:r>
            <a:endParaRPr lang="ru-RU"/>
          </a:p>
        </p:txBody>
      </p:sp>
      <p:sp>
        <p:nvSpPr>
          <p:cNvPr id="1048620" name="Объект 2"/>
          <p:cNvSpPr>
            <a:spLocks noGrp="1"/>
          </p:cNvSpPr>
          <p:nvPr>
            <p:ph idx="1"/>
          </p:nvPr>
        </p:nvSpPr>
        <p:spPr/>
        <p:txBody>
          <a:bodyPr/>
          <a:p>
            <a:pPr indent="-342900" marL="342900">
              <a:buFont typeface="+mj-lt"/>
              <a:buAutoNum type="arabicPeriod"/>
            </a:pPr>
            <a:r>
              <a:rPr lang="en-US">
                <a:solidFill>
                  <a:schemeClr val="accent1"/>
                </a:solidFill>
              </a:rPr>
              <a:t>What is safety?</a:t>
            </a:r>
          </a:p>
          <a:p>
            <a:pPr indent="-342900" marL="342900">
              <a:buFont typeface="+mj-lt"/>
              <a:buAutoNum type="arabicPeriod"/>
            </a:pPr>
            <a:r>
              <a:rPr lang="en-US">
                <a:solidFill>
                  <a:schemeClr val="accent1"/>
                </a:solidFill>
              </a:rPr>
              <a:t> Who is a stranger?</a:t>
            </a:r>
          </a:p>
          <a:p>
            <a:pPr indent="-342900" marL="342900">
              <a:buFont typeface="+mj-lt"/>
              <a:buAutoNum type="arabicPeriod"/>
            </a:pPr>
            <a:r>
              <a:rPr lang="en-US">
                <a:solidFill>
                  <a:schemeClr val="accent1"/>
                </a:solidFill>
              </a:rPr>
              <a:t> Who are safe strangers?</a:t>
            </a:r>
            <a:endParaRPr lang="ru-RU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olidFill>
                  <a:schemeClr val="tx1"/>
                </a:solidFill>
              </a:rPr>
              <a:t>Remember new words. 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1048622" name="Объект 2"/>
          <p:cNvSpPr>
            <a:spLocks noGrp="1"/>
          </p:cNvSpPr>
          <p:nvPr>
            <p:ph idx="1"/>
          </p:nvPr>
        </p:nvSpPr>
        <p:spPr>
          <a:xfrm>
            <a:off x="5118447" y="909206"/>
            <a:ext cx="6775433" cy="5142602"/>
          </a:xfrm>
        </p:spPr>
        <p:txBody>
          <a:bodyPr/>
          <a:p>
            <a:r>
              <a:rPr lang="en-US"/>
              <a:t>Safe</a:t>
            </a:r>
            <a:r>
              <a:rPr lang="ru-RU"/>
              <a:t>  -коопсуз</a:t>
            </a:r>
          </a:p>
          <a:p>
            <a:r>
              <a:rPr lang="ru-RU"/>
              <a:t>Silent  - тынч</a:t>
            </a:r>
            <a:endParaRPr lang="en-US"/>
          </a:p>
          <a:p>
            <a:r>
              <a:rPr lang="en-US"/>
              <a:t> Follow</a:t>
            </a:r>
            <a:r>
              <a:rPr lang="ru-RU"/>
              <a:t>   - колдоо</a:t>
            </a:r>
            <a:endParaRPr lang="en-US"/>
          </a:p>
          <a:p>
            <a:r>
              <a:rPr lang="en-US"/>
              <a:t>Adult </a:t>
            </a:r>
            <a:r>
              <a:rPr lang="ru-RU"/>
              <a:t>– чон киши</a:t>
            </a:r>
            <a:endParaRPr lang="en-US"/>
          </a:p>
          <a:p>
            <a:r>
              <a:rPr lang="en-US"/>
              <a:t>Bully</a:t>
            </a:r>
            <a:r>
              <a:rPr lang="ru-RU"/>
              <a:t>- тартипсиз</a:t>
            </a:r>
            <a:endParaRPr lang="en-US"/>
          </a:p>
          <a:p>
            <a:r>
              <a:rPr lang="en-US"/>
              <a:t>Safety </a:t>
            </a:r>
            <a:r>
              <a:rPr lang="ru-RU"/>
              <a:t>– коопсуздук</a:t>
            </a:r>
            <a:endParaRPr lang="en-US"/>
          </a:p>
          <a:p>
            <a:r>
              <a:rPr lang="en-US"/>
              <a:t>Firefighter </a:t>
            </a:r>
            <a:r>
              <a:rPr lang="ru-RU"/>
              <a:t>– орт очургуч</a:t>
            </a:r>
            <a:endParaRPr lang="en-US"/>
          </a:p>
          <a:p>
            <a:r>
              <a:rPr lang="ru-RU"/>
              <a:t> lock-  кулпуга бекитуу</a:t>
            </a:r>
            <a:endParaRPr lang="en-US"/>
          </a:p>
          <a:p>
            <a:r>
              <a:rPr lang="en-US"/>
              <a:t>Threaten </a:t>
            </a:r>
            <a:r>
              <a:rPr lang="ru-RU"/>
              <a:t>– коркутуу</a:t>
            </a:r>
            <a:endParaRPr lang="en-US"/>
          </a:p>
          <a:p>
            <a:r>
              <a:rPr lang="en-US"/>
              <a:t>Stranger </a:t>
            </a:r>
            <a:r>
              <a:rPr lang="ru-RU"/>
              <a:t>– бейтааныш</a:t>
            </a:r>
            <a:endParaRPr lang="en-US"/>
          </a:p>
          <a:p>
            <a:r>
              <a:rPr lang="ru-RU"/>
              <a:t>Weapon- украл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Conclusion of the lesson. </a:t>
            </a:r>
            <a:endParaRPr lang="ru-RU"/>
          </a:p>
        </p:txBody>
      </p:sp>
      <p:sp>
        <p:nvSpPr>
          <p:cNvPr id="1048624" name="Объект 2"/>
          <p:cNvSpPr>
            <a:spLocks noGrp="1"/>
          </p:cNvSpPr>
          <p:nvPr>
            <p:ph idx="1"/>
          </p:nvPr>
        </p:nvSpPr>
        <p:spPr/>
        <p:txBody>
          <a:bodyPr/>
          <a:p>
            <a:pPr indent="-342900" marL="342900">
              <a:buFont typeface="+mj-lt"/>
              <a:buAutoNum type="arabicPeriod"/>
            </a:pPr>
            <a:r>
              <a:rPr lang="en-US"/>
              <a:t> What kind of new words do you know?</a:t>
            </a:r>
          </a:p>
          <a:p>
            <a:pPr indent="-342900" marL="342900">
              <a:buFont typeface="+mj-lt"/>
              <a:buAutoNum type="arabicPeriod"/>
            </a:pPr>
            <a:r>
              <a:rPr lang="en-US"/>
              <a:t> What kind of differences safety do you know?</a:t>
            </a:r>
          </a:p>
          <a:p>
            <a:pPr indent="-342900" marL="342900">
              <a:buFont typeface="+mj-lt"/>
              <a:buAutoNum type="arabicPeriod"/>
            </a:pPr>
            <a:r>
              <a:rPr lang="en-US"/>
              <a:t> Have you any questions?</a:t>
            </a:r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Атлас">
  <a:themeElements>
    <a:clrScheme name="Atlas">
      <a:dk1>
        <a:sysClr lastClr="000000" val="windowText"/>
      </a:dk1>
      <a:lt1>
        <a:sysClr lastClr="FFFFFF" val="window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r="5400000" dist="254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dir="tl" rig="threePt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Англис тили. 6 класс. муг.Исираилова Н.К.</dc:title>
  <dc:creator>996709497634</dc:creator>
  <cp:lastModifiedBy>996709497634</cp:lastModifiedBy>
  <dcterms:created xsi:type="dcterms:W3CDTF">2020-04-01T22:22:19Z</dcterms:created>
  <dcterms:modified xsi:type="dcterms:W3CDTF">2020-04-05T07:41:32Z</dcterms:modified>
</cp:coreProperties>
</file>